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handoutMasterIdLst>
    <p:handoutMasterId r:id="rId26"/>
  </p:handoutMasterIdLst>
  <p:sldIdLst>
    <p:sldId id="257" r:id="rId2"/>
    <p:sldId id="258" r:id="rId3"/>
    <p:sldId id="269" r:id="rId4"/>
    <p:sldId id="276" r:id="rId5"/>
    <p:sldId id="290" r:id="rId6"/>
    <p:sldId id="279" r:id="rId7"/>
    <p:sldId id="280" r:id="rId8"/>
    <p:sldId id="272" r:id="rId9"/>
    <p:sldId id="275" r:id="rId10"/>
    <p:sldId id="260" r:id="rId11"/>
    <p:sldId id="261" r:id="rId12"/>
    <p:sldId id="264" r:id="rId13"/>
    <p:sldId id="265" r:id="rId14"/>
    <p:sldId id="262" r:id="rId15"/>
    <p:sldId id="268" r:id="rId16"/>
    <p:sldId id="267" r:id="rId17"/>
    <p:sldId id="263" r:id="rId18"/>
    <p:sldId id="266" r:id="rId19"/>
    <p:sldId id="282" r:id="rId20"/>
    <p:sldId id="287" r:id="rId21"/>
    <p:sldId id="283" r:id="rId22"/>
    <p:sldId id="285" r:id="rId23"/>
    <p:sldId id="286" r:id="rId24"/>
  </p:sldIdLst>
  <p:sldSz cx="9144000" cy="6858000" type="screen4x3"/>
  <p:notesSz cx="7010400" cy="9296400"/>
  <p:defaultTextStyle>
    <a:defPPr>
      <a:defRPr lang="lt-L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A2A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8" autoAdjust="0"/>
    <p:restoredTop sz="94675" autoAdjust="0"/>
  </p:normalViewPr>
  <p:slideViewPr>
    <p:cSldViewPr>
      <p:cViewPr varScale="1">
        <p:scale>
          <a:sx n="87" d="100"/>
          <a:sy n="87" d="100"/>
        </p:scale>
        <p:origin x="1464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24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010451F-9BD5-48FC-9FEF-30ADC8F634FC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lt-LT"/>
        </a:p>
      </dgm:t>
    </dgm:pt>
    <dgm:pt modelId="{B84892A4-5564-4AD4-AAE3-A6405DA328C9}">
      <dgm:prSet/>
      <dgm:spPr/>
      <dgm:t>
        <a:bodyPr/>
        <a:lstStyle/>
        <a:p>
          <a:pPr rtl="0"/>
          <a:r>
            <a:rPr lang="lt-LT" dirty="0" smtClean="0">
              <a:solidFill>
                <a:schemeClr val="tx1"/>
              </a:solidFill>
              <a:latin typeface="Arabic Typesetting" panose="03020402040406030203" pitchFamily="66" charset="-78"/>
              <a:cs typeface="Arabic Typesetting" panose="03020402040406030203" pitchFamily="66" charset="-78"/>
            </a:rPr>
            <a:t>Veikla nukreipta į vaiką</a:t>
          </a:r>
          <a:endParaRPr lang="lt-LT" dirty="0">
            <a:solidFill>
              <a:schemeClr val="tx1"/>
            </a:solidFill>
            <a:latin typeface="Arabic Typesetting" panose="03020402040406030203" pitchFamily="66" charset="-78"/>
            <a:cs typeface="Arabic Typesetting" panose="03020402040406030203" pitchFamily="66" charset="-78"/>
          </a:endParaRPr>
        </a:p>
      </dgm:t>
    </dgm:pt>
    <dgm:pt modelId="{69CA337C-3486-4824-88CC-7A6018EA3E76}" type="parTrans" cxnId="{7DE221DC-69FE-4B78-86B2-D768DC18A0F2}">
      <dgm:prSet/>
      <dgm:spPr/>
      <dgm:t>
        <a:bodyPr/>
        <a:lstStyle/>
        <a:p>
          <a:endParaRPr lang="lt-LT"/>
        </a:p>
      </dgm:t>
    </dgm:pt>
    <dgm:pt modelId="{ADA40CFB-2098-49B1-82F7-61588E18C880}" type="sibTrans" cxnId="{7DE221DC-69FE-4B78-86B2-D768DC18A0F2}">
      <dgm:prSet/>
      <dgm:spPr/>
      <dgm:t>
        <a:bodyPr/>
        <a:lstStyle/>
        <a:p>
          <a:endParaRPr lang="lt-LT"/>
        </a:p>
      </dgm:t>
    </dgm:pt>
    <dgm:pt modelId="{5BA98BD4-2F00-41CA-9B7A-2F8F9081706B}" type="pres">
      <dgm:prSet presAssocID="{A010451F-9BD5-48FC-9FEF-30ADC8F634FC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lt-LT"/>
        </a:p>
      </dgm:t>
    </dgm:pt>
    <dgm:pt modelId="{416930E9-0F43-4721-87B4-415C852F894C}" type="pres">
      <dgm:prSet presAssocID="{A010451F-9BD5-48FC-9FEF-30ADC8F634FC}" presName="arrow" presStyleLbl="bgShp" presStyleIdx="0" presStyleCnt="1" custLinFactNeighborY="-944"/>
      <dgm:spPr/>
    </dgm:pt>
    <dgm:pt modelId="{123447F8-0727-43F5-8C3D-3CC540FDF7EC}" type="pres">
      <dgm:prSet presAssocID="{A010451F-9BD5-48FC-9FEF-30ADC8F634FC}" presName="linearProcess" presStyleCnt="0"/>
      <dgm:spPr/>
    </dgm:pt>
    <dgm:pt modelId="{B35B5A53-2508-4CB8-8C2A-C95A77019EA6}" type="pres">
      <dgm:prSet presAssocID="{B84892A4-5564-4AD4-AAE3-A6405DA328C9}" presName="textNode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lt-LT"/>
        </a:p>
      </dgm:t>
    </dgm:pt>
  </dgm:ptLst>
  <dgm:cxnLst>
    <dgm:cxn modelId="{46FE29A4-28E3-4D2D-9DB7-886C1A4C7AA3}" type="presOf" srcId="{A010451F-9BD5-48FC-9FEF-30ADC8F634FC}" destId="{5BA98BD4-2F00-41CA-9B7A-2F8F9081706B}" srcOrd="0" destOrd="0" presId="urn:microsoft.com/office/officeart/2005/8/layout/hProcess9"/>
    <dgm:cxn modelId="{9DE5BDE4-7B2B-4407-931D-80FA17A3B8DA}" type="presOf" srcId="{B84892A4-5564-4AD4-AAE3-A6405DA328C9}" destId="{B35B5A53-2508-4CB8-8C2A-C95A77019EA6}" srcOrd="0" destOrd="0" presId="urn:microsoft.com/office/officeart/2005/8/layout/hProcess9"/>
    <dgm:cxn modelId="{7DE221DC-69FE-4B78-86B2-D768DC18A0F2}" srcId="{A010451F-9BD5-48FC-9FEF-30ADC8F634FC}" destId="{B84892A4-5564-4AD4-AAE3-A6405DA328C9}" srcOrd="0" destOrd="0" parTransId="{69CA337C-3486-4824-88CC-7A6018EA3E76}" sibTransId="{ADA40CFB-2098-49B1-82F7-61588E18C880}"/>
    <dgm:cxn modelId="{325E7A46-C962-4139-BD21-B51769E7978A}" type="presParOf" srcId="{5BA98BD4-2F00-41CA-9B7A-2F8F9081706B}" destId="{416930E9-0F43-4721-87B4-415C852F894C}" srcOrd="0" destOrd="0" presId="urn:microsoft.com/office/officeart/2005/8/layout/hProcess9"/>
    <dgm:cxn modelId="{101C85B6-3AA3-4830-AF85-CA3E7C305983}" type="presParOf" srcId="{5BA98BD4-2F00-41CA-9B7A-2F8F9081706B}" destId="{123447F8-0727-43F5-8C3D-3CC540FDF7EC}" srcOrd="1" destOrd="0" presId="urn:microsoft.com/office/officeart/2005/8/layout/hProcess9"/>
    <dgm:cxn modelId="{40C676E9-3BDA-4568-ADC9-0FEB278B22E0}" type="presParOf" srcId="{123447F8-0727-43F5-8C3D-3CC540FDF7EC}" destId="{B35B5A53-2508-4CB8-8C2A-C95A77019EA6}" srcOrd="0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C41ADC9-9923-480E-87E4-8F7222432919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lt-LT"/>
        </a:p>
      </dgm:t>
    </dgm:pt>
    <dgm:pt modelId="{CC7067E0-1FCD-4C38-8F62-3BCF213493D1}">
      <dgm:prSet phldrT="[Text]"/>
      <dgm:spPr/>
      <dgm:t>
        <a:bodyPr/>
        <a:lstStyle/>
        <a:p>
          <a:r>
            <a:rPr lang="lt-LT" dirty="0" smtClean="0">
              <a:solidFill>
                <a:schemeClr val="tx1"/>
              </a:solidFill>
              <a:latin typeface="Arabic Typesetting" panose="03020402040406030203" pitchFamily="66" charset="-78"/>
              <a:cs typeface="Arabic Typesetting" panose="03020402040406030203" pitchFamily="66" charset="-78"/>
            </a:rPr>
            <a:t>Laisvojo ugdymo paradigma</a:t>
          </a:r>
          <a:endParaRPr lang="lt-LT" dirty="0">
            <a:solidFill>
              <a:schemeClr val="tx1"/>
            </a:solidFill>
            <a:latin typeface="Arabic Typesetting" panose="03020402040406030203" pitchFamily="66" charset="-78"/>
            <a:cs typeface="Arabic Typesetting" panose="03020402040406030203" pitchFamily="66" charset="-78"/>
          </a:endParaRPr>
        </a:p>
      </dgm:t>
    </dgm:pt>
    <dgm:pt modelId="{FB3F3A63-3801-47CD-B91B-6E669F4599BA}" type="parTrans" cxnId="{33C00060-57DA-4D17-80D3-7B405C65D5EC}">
      <dgm:prSet/>
      <dgm:spPr/>
      <dgm:t>
        <a:bodyPr/>
        <a:lstStyle/>
        <a:p>
          <a:endParaRPr lang="lt-LT"/>
        </a:p>
      </dgm:t>
    </dgm:pt>
    <dgm:pt modelId="{60DB7F4B-B764-4E69-BEE4-7FD2EE46D967}" type="sibTrans" cxnId="{33C00060-57DA-4D17-80D3-7B405C65D5EC}">
      <dgm:prSet/>
      <dgm:spPr/>
      <dgm:t>
        <a:bodyPr/>
        <a:lstStyle/>
        <a:p>
          <a:endParaRPr lang="lt-LT"/>
        </a:p>
      </dgm:t>
    </dgm:pt>
    <dgm:pt modelId="{72675EA9-AA4E-49B0-80DA-A991923AC507}">
      <dgm:prSet phldrT="[Text]" custT="1"/>
      <dgm:spPr/>
      <dgm:t>
        <a:bodyPr/>
        <a:lstStyle/>
        <a:p>
          <a:r>
            <a:rPr lang="lt-LT" sz="3200" dirty="0" smtClean="0">
              <a:latin typeface="Arabic Typesetting" panose="03020402040406030203" pitchFamily="66" charset="-78"/>
              <a:cs typeface="Arabic Typesetting" panose="03020402040406030203" pitchFamily="66" charset="-78"/>
            </a:rPr>
            <a:t>Atradimas</a:t>
          </a:r>
          <a:endParaRPr lang="lt-LT" sz="3200" dirty="0">
            <a:latin typeface="Arabic Typesetting" panose="03020402040406030203" pitchFamily="66" charset="-78"/>
            <a:cs typeface="Arabic Typesetting" panose="03020402040406030203" pitchFamily="66" charset="-78"/>
          </a:endParaRPr>
        </a:p>
      </dgm:t>
    </dgm:pt>
    <dgm:pt modelId="{7D4AAF13-22F1-4FB9-A8BA-248AF955F56B}" type="parTrans" cxnId="{693A3C2F-C4A8-4867-9E67-3D0303C67F26}">
      <dgm:prSet/>
      <dgm:spPr/>
      <dgm:t>
        <a:bodyPr/>
        <a:lstStyle/>
        <a:p>
          <a:endParaRPr lang="lt-LT"/>
        </a:p>
      </dgm:t>
    </dgm:pt>
    <dgm:pt modelId="{39D159C0-5EF2-407E-B5BD-DED609FC124C}" type="sibTrans" cxnId="{693A3C2F-C4A8-4867-9E67-3D0303C67F26}">
      <dgm:prSet/>
      <dgm:spPr/>
      <dgm:t>
        <a:bodyPr/>
        <a:lstStyle/>
        <a:p>
          <a:endParaRPr lang="lt-LT"/>
        </a:p>
      </dgm:t>
    </dgm:pt>
    <dgm:pt modelId="{456DC10A-FFDF-4DC3-B9CB-6324A84C3321}">
      <dgm:prSet phldrT="[Text]"/>
      <dgm:spPr/>
      <dgm:t>
        <a:bodyPr/>
        <a:lstStyle/>
        <a:p>
          <a:r>
            <a:rPr lang="lt-LT" dirty="0" smtClean="0">
              <a:solidFill>
                <a:schemeClr val="tx1"/>
              </a:solidFill>
              <a:latin typeface="Arabic Typesetting" panose="03020402040406030203" pitchFamily="66" charset="-78"/>
              <a:cs typeface="Arabic Typesetting" panose="03020402040406030203" pitchFamily="66" charset="-78"/>
            </a:rPr>
            <a:t>Vaiko ateities gerovė</a:t>
          </a:r>
          <a:endParaRPr lang="lt-LT" dirty="0">
            <a:solidFill>
              <a:schemeClr val="tx1"/>
            </a:solidFill>
            <a:latin typeface="Arabic Typesetting" panose="03020402040406030203" pitchFamily="66" charset="-78"/>
            <a:cs typeface="Arabic Typesetting" panose="03020402040406030203" pitchFamily="66" charset="-78"/>
          </a:endParaRPr>
        </a:p>
      </dgm:t>
    </dgm:pt>
    <dgm:pt modelId="{A98E6FE5-D6BD-4B8A-AE94-F2457B6D2A24}" type="parTrans" cxnId="{FBC46103-FDBC-46C5-9FDD-C03B6F949311}">
      <dgm:prSet/>
      <dgm:spPr/>
      <dgm:t>
        <a:bodyPr/>
        <a:lstStyle/>
        <a:p>
          <a:endParaRPr lang="lt-LT"/>
        </a:p>
      </dgm:t>
    </dgm:pt>
    <dgm:pt modelId="{9E91E84A-60D8-4243-A2C6-5627BE042F57}" type="sibTrans" cxnId="{FBC46103-FDBC-46C5-9FDD-C03B6F949311}">
      <dgm:prSet/>
      <dgm:spPr/>
      <dgm:t>
        <a:bodyPr/>
        <a:lstStyle/>
        <a:p>
          <a:endParaRPr lang="lt-LT"/>
        </a:p>
      </dgm:t>
    </dgm:pt>
    <dgm:pt modelId="{F8D9CADC-08FB-441A-9614-0ECA173D0864}">
      <dgm:prSet phldrT="[Text]" custT="1"/>
      <dgm:spPr/>
      <dgm:t>
        <a:bodyPr/>
        <a:lstStyle/>
        <a:p>
          <a:r>
            <a:rPr lang="lt-LT" sz="3200" dirty="0" smtClean="0">
              <a:latin typeface="Arabic Typesetting" panose="03020402040406030203" pitchFamily="66" charset="-78"/>
              <a:cs typeface="Arabic Typesetting" panose="03020402040406030203" pitchFamily="66" charset="-78"/>
            </a:rPr>
            <a:t>Pagalba</a:t>
          </a:r>
          <a:endParaRPr lang="lt-LT" sz="3200" dirty="0">
            <a:latin typeface="Arabic Typesetting" panose="03020402040406030203" pitchFamily="66" charset="-78"/>
            <a:cs typeface="Arabic Typesetting" panose="03020402040406030203" pitchFamily="66" charset="-78"/>
          </a:endParaRPr>
        </a:p>
      </dgm:t>
    </dgm:pt>
    <dgm:pt modelId="{48E0CE46-9F94-46D8-8FF3-507468D868DC}" type="parTrans" cxnId="{3E0D9FF5-8752-47A1-A04B-4CC0E40F145E}">
      <dgm:prSet/>
      <dgm:spPr/>
      <dgm:t>
        <a:bodyPr/>
        <a:lstStyle/>
        <a:p>
          <a:endParaRPr lang="lt-LT"/>
        </a:p>
      </dgm:t>
    </dgm:pt>
    <dgm:pt modelId="{DB8D0489-6EC3-42C0-86B1-92A3F933A23E}" type="sibTrans" cxnId="{3E0D9FF5-8752-47A1-A04B-4CC0E40F145E}">
      <dgm:prSet/>
      <dgm:spPr/>
      <dgm:t>
        <a:bodyPr/>
        <a:lstStyle/>
        <a:p>
          <a:endParaRPr lang="lt-LT"/>
        </a:p>
      </dgm:t>
    </dgm:pt>
    <dgm:pt modelId="{DDE7DEAE-7E7D-4A09-8F1F-21E2DF93BFB0}">
      <dgm:prSet phldrT="[Text]" custT="1"/>
      <dgm:spPr/>
      <dgm:t>
        <a:bodyPr/>
        <a:lstStyle/>
        <a:p>
          <a:r>
            <a:rPr lang="lt-LT" sz="3200" dirty="0" smtClean="0">
              <a:latin typeface="Arabic Typesetting" panose="03020402040406030203" pitchFamily="66" charset="-78"/>
              <a:cs typeface="Arabic Typesetting" panose="03020402040406030203" pitchFamily="66" charset="-78"/>
            </a:rPr>
            <a:t>Pasirinkimas</a:t>
          </a:r>
          <a:endParaRPr lang="lt-LT" sz="3200" dirty="0">
            <a:latin typeface="Arabic Typesetting" panose="03020402040406030203" pitchFamily="66" charset="-78"/>
            <a:cs typeface="Arabic Typesetting" panose="03020402040406030203" pitchFamily="66" charset="-78"/>
          </a:endParaRPr>
        </a:p>
      </dgm:t>
    </dgm:pt>
    <dgm:pt modelId="{D0E0D3A0-D83A-4207-8B7C-3924651BD55D}" type="parTrans" cxnId="{35559F46-A8B0-46BF-B5F1-CA12CE09628D}">
      <dgm:prSet/>
      <dgm:spPr/>
      <dgm:t>
        <a:bodyPr/>
        <a:lstStyle/>
        <a:p>
          <a:endParaRPr lang="lt-LT"/>
        </a:p>
      </dgm:t>
    </dgm:pt>
    <dgm:pt modelId="{2852ABAA-D359-41FC-8ADB-BBCD0273889A}" type="sibTrans" cxnId="{35559F46-A8B0-46BF-B5F1-CA12CE09628D}">
      <dgm:prSet/>
      <dgm:spPr/>
      <dgm:t>
        <a:bodyPr/>
        <a:lstStyle/>
        <a:p>
          <a:endParaRPr lang="lt-LT"/>
        </a:p>
      </dgm:t>
    </dgm:pt>
    <dgm:pt modelId="{0F741C7C-21CD-415C-B1BC-741AFB1F4739}">
      <dgm:prSet phldrT="[Text]" custT="1"/>
      <dgm:spPr/>
      <dgm:t>
        <a:bodyPr/>
        <a:lstStyle/>
        <a:p>
          <a:r>
            <a:rPr lang="lt-LT" sz="3200" dirty="0" smtClean="0">
              <a:latin typeface="Arabic Typesetting" panose="03020402040406030203" pitchFamily="66" charset="-78"/>
              <a:cs typeface="Arabic Typesetting" panose="03020402040406030203" pitchFamily="66" charset="-78"/>
            </a:rPr>
            <a:t>Atsakinga laisvė</a:t>
          </a:r>
          <a:endParaRPr lang="lt-LT" sz="3200" dirty="0">
            <a:latin typeface="Arabic Typesetting" panose="03020402040406030203" pitchFamily="66" charset="-78"/>
            <a:cs typeface="Arabic Typesetting" panose="03020402040406030203" pitchFamily="66" charset="-78"/>
          </a:endParaRPr>
        </a:p>
      </dgm:t>
    </dgm:pt>
    <dgm:pt modelId="{6B0E36A2-3135-45C7-A667-A05ED8CAA8AE}" type="parTrans" cxnId="{F693AAC7-7D2C-4D3B-B727-076B61B3D098}">
      <dgm:prSet/>
      <dgm:spPr/>
      <dgm:t>
        <a:bodyPr/>
        <a:lstStyle/>
        <a:p>
          <a:endParaRPr lang="lt-LT"/>
        </a:p>
      </dgm:t>
    </dgm:pt>
    <dgm:pt modelId="{CED0E681-6EB3-4731-991E-7775BE72FF24}" type="sibTrans" cxnId="{F693AAC7-7D2C-4D3B-B727-076B61B3D098}">
      <dgm:prSet/>
      <dgm:spPr/>
      <dgm:t>
        <a:bodyPr/>
        <a:lstStyle/>
        <a:p>
          <a:endParaRPr lang="lt-LT"/>
        </a:p>
      </dgm:t>
    </dgm:pt>
    <dgm:pt modelId="{4458D3A7-7803-46F3-967D-0E8706F83A9A}">
      <dgm:prSet phldrT="[Text]" custT="1"/>
      <dgm:spPr/>
      <dgm:t>
        <a:bodyPr/>
        <a:lstStyle/>
        <a:p>
          <a:r>
            <a:rPr lang="lt-LT" sz="3200" dirty="0" smtClean="0">
              <a:latin typeface="Arabic Typesetting" panose="03020402040406030203" pitchFamily="66" charset="-78"/>
              <a:cs typeface="Arabic Typesetting" panose="03020402040406030203" pitchFamily="66" charset="-78"/>
            </a:rPr>
            <a:t>Veiksmas </a:t>
          </a:r>
          <a:endParaRPr lang="lt-LT" sz="3200" dirty="0">
            <a:latin typeface="Arabic Typesetting" panose="03020402040406030203" pitchFamily="66" charset="-78"/>
            <a:cs typeface="Arabic Typesetting" panose="03020402040406030203" pitchFamily="66" charset="-78"/>
          </a:endParaRPr>
        </a:p>
      </dgm:t>
    </dgm:pt>
    <dgm:pt modelId="{2939756C-CE91-474F-A0DB-3AD7A7B383C0}" type="parTrans" cxnId="{A1A483BA-3FE7-4961-9D2F-02B92A6F1F63}">
      <dgm:prSet/>
      <dgm:spPr/>
      <dgm:t>
        <a:bodyPr/>
        <a:lstStyle/>
        <a:p>
          <a:endParaRPr lang="lt-LT"/>
        </a:p>
      </dgm:t>
    </dgm:pt>
    <dgm:pt modelId="{43381EF8-9474-4AD2-8B5A-2A60DC61F623}" type="sibTrans" cxnId="{A1A483BA-3FE7-4961-9D2F-02B92A6F1F63}">
      <dgm:prSet/>
      <dgm:spPr/>
      <dgm:t>
        <a:bodyPr/>
        <a:lstStyle/>
        <a:p>
          <a:endParaRPr lang="lt-LT"/>
        </a:p>
      </dgm:t>
    </dgm:pt>
    <dgm:pt modelId="{8313D9F6-A489-4BD0-9D33-8E50828576AC}">
      <dgm:prSet phldrT="[Text]" custT="1"/>
      <dgm:spPr/>
      <dgm:t>
        <a:bodyPr/>
        <a:lstStyle/>
        <a:p>
          <a:r>
            <a:rPr lang="lt-LT" sz="3200" dirty="0" smtClean="0">
              <a:latin typeface="Arabic Typesetting" panose="03020402040406030203" pitchFamily="66" charset="-78"/>
              <a:cs typeface="Arabic Typesetting" panose="03020402040406030203" pitchFamily="66" charset="-78"/>
            </a:rPr>
            <a:t>Kūrybiškumas</a:t>
          </a:r>
          <a:endParaRPr lang="lt-LT" sz="3200" dirty="0">
            <a:latin typeface="Arabic Typesetting" panose="03020402040406030203" pitchFamily="66" charset="-78"/>
            <a:cs typeface="Arabic Typesetting" panose="03020402040406030203" pitchFamily="66" charset="-78"/>
          </a:endParaRPr>
        </a:p>
      </dgm:t>
    </dgm:pt>
    <dgm:pt modelId="{AEB2787C-8CE8-45B7-9733-B16A6995FAE6}" type="parTrans" cxnId="{B1CCAE44-F57C-4A9F-BE3D-35FA6730737D}">
      <dgm:prSet/>
      <dgm:spPr/>
      <dgm:t>
        <a:bodyPr/>
        <a:lstStyle/>
        <a:p>
          <a:endParaRPr lang="lt-LT"/>
        </a:p>
      </dgm:t>
    </dgm:pt>
    <dgm:pt modelId="{D720CA57-846E-471C-94A8-ABC1B73546F2}" type="sibTrans" cxnId="{B1CCAE44-F57C-4A9F-BE3D-35FA6730737D}">
      <dgm:prSet/>
      <dgm:spPr/>
      <dgm:t>
        <a:bodyPr/>
        <a:lstStyle/>
        <a:p>
          <a:endParaRPr lang="lt-LT"/>
        </a:p>
      </dgm:t>
    </dgm:pt>
    <dgm:pt modelId="{7FB95F30-E397-4728-A132-F1515D10F8F6}" type="pres">
      <dgm:prSet presAssocID="{8C41ADC9-9923-480E-87E4-8F7222432919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lt-LT"/>
        </a:p>
      </dgm:t>
    </dgm:pt>
    <dgm:pt modelId="{BA124BAF-36B3-4E95-8CBD-10C476FF2F04}" type="pres">
      <dgm:prSet presAssocID="{CC7067E0-1FCD-4C38-8F62-3BCF213493D1}" presName="linNode" presStyleCnt="0"/>
      <dgm:spPr/>
    </dgm:pt>
    <dgm:pt modelId="{AAC4E7B2-164A-4498-986C-B49FD9641FBF}" type="pres">
      <dgm:prSet presAssocID="{CC7067E0-1FCD-4C38-8F62-3BCF213493D1}" presName="parentShp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lt-LT"/>
        </a:p>
      </dgm:t>
    </dgm:pt>
    <dgm:pt modelId="{E914AB65-8A58-4738-B75D-976B1C06EC50}" type="pres">
      <dgm:prSet presAssocID="{CC7067E0-1FCD-4C38-8F62-3BCF213493D1}" presName="childShp" presStyleLbl="b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lt-LT"/>
        </a:p>
      </dgm:t>
    </dgm:pt>
    <dgm:pt modelId="{07A9A47B-2FF6-4C98-9E15-A83BBF079F6E}" type="pres">
      <dgm:prSet presAssocID="{60DB7F4B-B764-4E69-BEE4-7FD2EE46D967}" presName="spacing" presStyleCnt="0"/>
      <dgm:spPr/>
    </dgm:pt>
    <dgm:pt modelId="{BE2AFDF2-B5C0-4A79-BF5A-86DAEE1A9535}" type="pres">
      <dgm:prSet presAssocID="{456DC10A-FFDF-4DC3-B9CB-6324A84C3321}" presName="linNode" presStyleCnt="0"/>
      <dgm:spPr/>
    </dgm:pt>
    <dgm:pt modelId="{2575BD5B-636A-4511-91D6-B85363F66939}" type="pres">
      <dgm:prSet presAssocID="{456DC10A-FFDF-4DC3-B9CB-6324A84C3321}" presName="parentShp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lt-LT"/>
        </a:p>
      </dgm:t>
    </dgm:pt>
    <dgm:pt modelId="{DF844C63-F995-4D72-9FCC-0CA427093A45}" type="pres">
      <dgm:prSet presAssocID="{456DC10A-FFDF-4DC3-B9CB-6324A84C3321}" presName="childShp" presStyleLbl="b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lt-LT"/>
        </a:p>
      </dgm:t>
    </dgm:pt>
  </dgm:ptLst>
  <dgm:cxnLst>
    <dgm:cxn modelId="{FBC46103-FDBC-46C5-9FDD-C03B6F949311}" srcId="{8C41ADC9-9923-480E-87E4-8F7222432919}" destId="{456DC10A-FFDF-4DC3-B9CB-6324A84C3321}" srcOrd="1" destOrd="0" parTransId="{A98E6FE5-D6BD-4B8A-AE94-F2457B6D2A24}" sibTransId="{9E91E84A-60D8-4243-A2C6-5627BE042F57}"/>
    <dgm:cxn modelId="{693A3C2F-C4A8-4867-9E67-3D0303C67F26}" srcId="{CC7067E0-1FCD-4C38-8F62-3BCF213493D1}" destId="{72675EA9-AA4E-49B0-80DA-A991923AC507}" srcOrd="0" destOrd="0" parTransId="{7D4AAF13-22F1-4FB9-A8BA-248AF955F56B}" sibTransId="{39D159C0-5EF2-407E-B5BD-DED609FC124C}"/>
    <dgm:cxn modelId="{206D98AE-D0C4-4CE0-848D-D872124E463E}" type="presOf" srcId="{F8D9CADC-08FB-441A-9614-0ECA173D0864}" destId="{DF844C63-F995-4D72-9FCC-0CA427093A45}" srcOrd="0" destOrd="0" presId="urn:microsoft.com/office/officeart/2005/8/layout/vList6"/>
    <dgm:cxn modelId="{054E269C-E5D0-44C8-8928-731C9BC819F4}" type="presOf" srcId="{8313D9F6-A489-4BD0-9D33-8E50828576AC}" destId="{DF844C63-F995-4D72-9FCC-0CA427093A45}" srcOrd="0" destOrd="2" presId="urn:microsoft.com/office/officeart/2005/8/layout/vList6"/>
    <dgm:cxn modelId="{35559F46-A8B0-46BF-B5F1-CA12CE09628D}" srcId="{CC7067E0-1FCD-4C38-8F62-3BCF213493D1}" destId="{DDE7DEAE-7E7D-4A09-8F1F-21E2DF93BFB0}" srcOrd="1" destOrd="0" parTransId="{D0E0D3A0-D83A-4207-8B7C-3924651BD55D}" sibTransId="{2852ABAA-D359-41FC-8ADB-BBCD0273889A}"/>
    <dgm:cxn modelId="{85FDFD3E-9C8C-4ED2-87D2-15A84D6BCB32}" type="presOf" srcId="{DDE7DEAE-7E7D-4A09-8F1F-21E2DF93BFB0}" destId="{E914AB65-8A58-4738-B75D-976B1C06EC50}" srcOrd="0" destOrd="1" presId="urn:microsoft.com/office/officeart/2005/8/layout/vList6"/>
    <dgm:cxn modelId="{A1A483BA-3FE7-4961-9D2F-02B92A6F1F63}" srcId="{456DC10A-FFDF-4DC3-B9CB-6324A84C3321}" destId="{4458D3A7-7803-46F3-967D-0E8706F83A9A}" srcOrd="1" destOrd="0" parTransId="{2939756C-CE91-474F-A0DB-3AD7A7B383C0}" sibTransId="{43381EF8-9474-4AD2-8B5A-2A60DC61F623}"/>
    <dgm:cxn modelId="{B1CCAE44-F57C-4A9F-BE3D-35FA6730737D}" srcId="{456DC10A-FFDF-4DC3-B9CB-6324A84C3321}" destId="{8313D9F6-A489-4BD0-9D33-8E50828576AC}" srcOrd="2" destOrd="0" parTransId="{AEB2787C-8CE8-45B7-9733-B16A6995FAE6}" sibTransId="{D720CA57-846E-471C-94A8-ABC1B73546F2}"/>
    <dgm:cxn modelId="{57360325-9C86-4ED6-AC49-087C3372E752}" type="presOf" srcId="{456DC10A-FFDF-4DC3-B9CB-6324A84C3321}" destId="{2575BD5B-636A-4511-91D6-B85363F66939}" srcOrd="0" destOrd="0" presId="urn:microsoft.com/office/officeart/2005/8/layout/vList6"/>
    <dgm:cxn modelId="{55E01C50-6294-4DB8-8918-6E1996EFEC6E}" type="presOf" srcId="{0F741C7C-21CD-415C-B1BC-741AFB1F4739}" destId="{E914AB65-8A58-4738-B75D-976B1C06EC50}" srcOrd="0" destOrd="2" presId="urn:microsoft.com/office/officeart/2005/8/layout/vList6"/>
    <dgm:cxn modelId="{33C00060-57DA-4D17-80D3-7B405C65D5EC}" srcId="{8C41ADC9-9923-480E-87E4-8F7222432919}" destId="{CC7067E0-1FCD-4C38-8F62-3BCF213493D1}" srcOrd="0" destOrd="0" parTransId="{FB3F3A63-3801-47CD-B91B-6E669F4599BA}" sibTransId="{60DB7F4B-B764-4E69-BEE4-7FD2EE46D967}"/>
    <dgm:cxn modelId="{F693AAC7-7D2C-4D3B-B727-076B61B3D098}" srcId="{CC7067E0-1FCD-4C38-8F62-3BCF213493D1}" destId="{0F741C7C-21CD-415C-B1BC-741AFB1F4739}" srcOrd="2" destOrd="0" parTransId="{6B0E36A2-3135-45C7-A667-A05ED8CAA8AE}" sibTransId="{CED0E681-6EB3-4731-991E-7775BE72FF24}"/>
    <dgm:cxn modelId="{CE0D521E-DE88-4B74-9175-650A8520C13D}" type="presOf" srcId="{4458D3A7-7803-46F3-967D-0E8706F83A9A}" destId="{DF844C63-F995-4D72-9FCC-0CA427093A45}" srcOrd="0" destOrd="1" presId="urn:microsoft.com/office/officeart/2005/8/layout/vList6"/>
    <dgm:cxn modelId="{E6D3B669-522B-4024-8994-64E0F7A88426}" type="presOf" srcId="{CC7067E0-1FCD-4C38-8F62-3BCF213493D1}" destId="{AAC4E7B2-164A-4498-986C-B49FD9641FBF}" srcOrd="0" destOrd="0" presId="urn:microsoft.com/office/officeart/2005/8/layout/vList6"/>
    <dgm:cxn modelId="{9E13B62C-2580-4512-A8D6-7B4953D9B00D}" type="presOf" srcId="{8C41ADC9-9923-480E-87E4-8F7222432919}" destId="{7FB95F30-E397-4728-A132-F1515D10F8F6}" srcOrd="0" destOrd="0" presId="urn:microsoft.com/office/officeart/2005/8/layout/vList6"/>
    <dgm:cxn modelId="{8F872BD6-4CA8-4AB9-BF17-988F0D2CC8F4}" type="presOf" srcId="{72675EA9-AA4E-49B0-80DA-A991923AC507}" destId="{E914AB65-8A58-4738-B75D-976B1C06EC50}" srcOrd="0" destOrd="0" presId="urn:microsoft.com/office/officeart/2005/8/layout/vList6"/>
    <dgm:cxn modelId="{3E0D9FF5-8752-47A1-A04B-4CC0E40F145E}" srcId="{456DC10A-FFDF-4DC3-B9CB-6324A84C3321}" destId="{F8D9CADC-08FB-441A-9614-0ECA173D0864}" srcOrd="0" destOrd="0" parTransId="{48E0CE46-9F94-46D8-8FF3-507468D868DC}" sibTransId="{DB8D0489-6EC3-42C0-86B1-92A3F933A23E}"/>
    <dgm:cxn modelId="{001FD850-0131-400D-8F66-040BEC9A654F}" type="presParOf" srcId="{7FB95F30-E397-4728-A132-F1515D10F8F6}" destId="{BA124BAF-36B3-4E95-8CBD-10C476FF2F04}" srcOrd="0" destOrd="0" presId="urn:microsoft.com/office/officeart/2005/8/layout/vList6"/>
    <dgm:cxn modelId="{D07BCF1F-9541-4A09-B4E1-B367F1F7E893}" type="presParOf" srcId="{BA124BAF-36B3-4E95-8CBD-10C476FF2F04}" destId="{AAC4E7B2-164A-4498-986C-B49FD9641FBF}" srcOrd="0" destOrd="0" presId="urn:microsoft.com/office/officeart/2005/8/layout/vList6"/>
    <dgm:cxn modelId="{E0A17621-A378-4C42-AC56-C85CDF54BD52}" type="presParOf" srcId="{BA124BAF-36B3-4E95-8CBD-10C476FF2F04}" destId="{E914AB65-8A58-4738-B75D-976B1C06EC50}" srcOrd="1" destOrd="0" presId="urn:microsoft.com/office/officeart/2005/8/layout/vList6"/>
    <dgm:cxn modelId="{8E68BF0A-3C4D-4867-A702-BCB411BABB1D}" type="presParOf" srcId="{7FB95F30-E397-4728-A132-F1515D10F8F6}" destId="{07A9A47B-2FF6-4C98-9E15-A83BBF079F6E}" srcOrd="1" destOrd="0" presId="urn:microsoft.com/office/officeart/2005/8/layout/vList6"/>
    <dgm:cxn modelId="{F76FBCE8-39C4-4616-9C35-7E1509295067}" type="presParOf" srcId="{7FB95F30-E397-4728-A132-F1515D10F8F6}" destId="{BE2AFDF2-B5C0-4A79-BF5A-86DAEE1A9535}" srcOrd="2" destOrd="0" presId="urn:microsoft.com/office/officeart/2005/8/layout/vList6"/>
    <dgm:cxn modelId="{A04D3D86-0893-48E0-A579-44B702CA56C7}" type="presParOf" srcId="{BE2AFDF2-B5C0-4A79-BF5A-86DAEE1A9535}" destId="{2575BD5B-636A-4511-91D6-B85363F66939}" srcOrd="0" destOrd="0" presId="urn:microsoft.com/office/officeart/2005/8/layout/vList6"/>
    <dgm:cxn modelId="{31596F5F-B753-4324-BC4B-C231C0DACDEC}" type="presParOf" srcId="{BE2AFDF2-B5C0-4A79-BF5A-86DAEE1A9535}" destId="{DF844C63-F995-4D72-9FCC-0CA427093A45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92819DA-1005-4F45-892C-CD4EBF46ACAD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lt-LT"/>
        </a:p>
      </dgm:t>
    </dgm:pt>
    <dgm:pt modelId="{DF0C57C8-E0B5-4486-80F8-24A1B53155BF}">
      <dgm:prSet custT="1"/>
      <dgm:spPr/>
      <dgm:t>
        <a:bodyPr/>
        <a:lstStyle/>
        <a:p>
          <a:pPr rtl="0"/>
          <a:r>
            <a:rPr lang="lt-LT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Savanoriška veikla (</a:t>
          </a:r>
          <a:r>
            <a:rPr lang="lt-LT" sz="20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savanorystės</a:t>
          </a:r>
          <a:r>
            <a:rPr lang="lt-LT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sritys: socialinė, ekologinė, gyvūnų globos, kultūrinė, sporto, sveikatos, tarptautinė bendrystė), pagalba muziejuje, bibliotekoje, budėjimas, švaros akcijos</a:t>
          </a:r>
          <a:endParaRPr lang="lt-LT" sz="2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A80E892-1B7B-4FB6-8B16-6595C10F680A}" type="parTrans" cxnId="{CFF0F83C-AA7E-444C-8360-0BCD4F6717A3}">
      <dgm:prSet/>
      <dgm:spPr/>
      <dgm:t>
        <a:bodyPr/>
        <a:lstStyle/>
        <a:p>
          <a:endParaRPr lang="lt-LT"/>
        </a:p>
      </dgm:t>
    </dgm:pt>
    <dgm:pt modelId="{343E06E0-86B6-42E1-A4D5-51B28E7D06C1}" type="sibTrans" cxnId="{CFF0F83C-AA7E-444C-8360-0BCD4F6717A3}">
      <dgm:prSet/>
      <dgm:spPr/>
      <dgm:t>
        <a:bodyPr/>
        <a:lstStyle/>
        <a:p>
          <a:endParaRPr lang="lt-LT"/>
        </a:p>
      </dgm:t>
    </dgm:pt>
    <dgm:pt modelId="{9ED500B2-40DE-4109-8DD5-BFF75472DA47}">
      <dgm:prSet custT="1"/>
      <dgm:spPr/>
      <dgm:t>
        <a:bodyPr/>
        <a:lstStyle/>
        <a:p>
          <a:pPr rtl="0"/>
          <a:r>
            <a:rPr lang="lt-LT" sz="3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Pagalba</a:t>
          </a:r>
          <a:endParaRPr lang="lt-LT" sz="3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525B653-BC73-42C4-AF0C-08C41104C01E}" type="parTrans" cxnId="{69F33696-32F5-4429-9F9A-0182732038FB}">
      <dgm:prSet/>
      <dgm:spPr/>
      <dgm:t>
        <a:bodyPr/>
        <a:lstStyle/>
        <a:p>
          <a:endParaRPr lang="lt-LT"/>
        </a:p>
      </dgm:t>
    </dgm:pt>
    <dgm:pt modelId="{63C39723-2C84-47B2-88DD-858167085201}" type="sibTrans" cxnId="{69F33696-32F5-4429-9F9A-0182732038FB}">
      <dgm:prSet/>
      <dgm:spPr/>
      <dgm:t>
        <a:bodyPr/>
        <a:lstStyle/>
        <a:p>
          <a:endParaRPr lang="lt-LT"/>
        </a:p>
      </dgm:t>
    </dgm:pt>
    <dgm:pt modelId="{31B75877-711C-4599-A1E1-0B1AD54DEA79}">
      <dgm:prSet custT="1"/>
      <dgm:spPr/>
      <dgm:t>
        <a:bodyPr/>
        <a:lstStyle/>
        <a:p>
          <a:pPr rtl="0"/>
          <a:r>
            <a:rPr lang="lt-LT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Sporto varžybos, maratonai, talkos, akcijos, aktyvi veikla kitose įstaigose</a:t>
          </a:r>
          <a:endParaRPr lang="lt-LT" sz="24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C9BA09C-CAF7-42EF-9FAF-E7B705F1EF12}" type="parTrans" cxnId="{1E0B3B42-13FD-47B2-8F26-89F9513792A1}">
      <dgm:prSet/>
      <dgm:spPr/>
      <dgm:t>
        <a:bodyPr/>
        <a:lstStyle/>
        <a:p>
          <a:endParaRPr lang="lt-LT"/>
        </a:p>
      </dgm:t>
    </dgm:pt>
    <dgm:pt modelId="{512F8388-4948-458D-9AED-8F5EB0F29DF9}" type="sibTrans" cxnId="{1E0B3B42-13FD-47B2-8F26-89F9513792A1}">
      <dgm:prSet/>
      <dgm:spPr/>
      <dgm:t>
        <a:bodyPr/>
        <a:lstStyle/>
        <a:p>
          <a:endParaRPr lang="lt-LT"/>
        </a:p>
      </dgm:t>
    </dgm:pt>
    <dgm:pt modelId="{767B56CC-8F61-46BE-A1AA-BA36148DF6A6}">
      <dgm:prSet custT="1"/>
      <dgm:spPr/>
      <dgm:t>
        <a:bodyPr/>
        <a:lstStyle/>
        <a:p>
          <a:pPr rtl="0"/>
          <a:r>
            <a:rPr lang="lt-LT" sz="3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Veiksmas</a:t>
          </a:r>
          <a:endParaRPr lang="lt-LT" sz="3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79A3066-FA2A-44FF-B823-DA931216E55E}" type="parTrans" cxnId="{8B773649-7222-4239-8BDD-41A6DF9B446E}">
      <dgm:prSet/>
      <dgm:spPr/>
      <dgm:t>
        <a:bodyPr/>
        <a:lstStyle/>
        <a:p>
          <a:endParaRPr lang="lt-LT"/>
        </a:p>
      </dgm:t>
    </dgm:pt>
    <dgm:pt modelId="{9E2F5228-7535-4173-A856-BBF2539905E8}" type="sibTrans" cxnId="{8B773649-7222-4239-8BDD-41A6DF9B446E}">
      <dgm:prSet/>
      <dgm:spPr/>
      <dgm:t>
        <a:bodyPr/>
        <a:lstStyle/>
        <a:p>
          <a:endParaRPr lang="lt-LT"/>
        </a:p>
      </dgm:t>
    </dgm:pt>
    <dgm:pt modelId="{DC5C20F7-3FAB-4D62-BD9B-CE2A719E80AD}">
      <dgm:prSet custT="1"/>
      <dgm:spPr/>
      <dgm:t>
        <a:bodyPr/>
        <a:lstStyle/>
        <a:p>
          <a:pPr rtl="0"/>
          <a:r>
            <a:rPr lang="lt-LT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Koncertai, parodos,  renginiai ir renginių organizavimas, akcijos, proto mūšiai</a:t>
          </a:r>
          <a:endParaRPr lang="lt-LT" sz="24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A2C2DD9-A305-4606-B5D4-92BC4F223274}" type="parTrans" cxnId="{B486810F-4EFC-42F8-BCCC-DB6632042398}">
      <dgm:prSet/>
      <dgm:spPr/>
      <dgm:t>
        <a:bodyPr/>
        <a:lstStyle/>
        <a:p>
          <a:endParaRPr lang="lt-LT"/>
        </a:p>
      </dgm:t>
    </dgm:pt>
    <dgm:pt modelId="{976C984D-1AB1-41C3-A3EE-027D6D96A4F2}" type="sibTrans" cxnId="{B486810F-4EFC-42F8-BCCC-DB6632042398}">
      <dgm:prSet/>
      <dgm:spPr/>
      <dgm:t>
        <a:bodyPr/>
        <a:lstStyle/>
        <a:p>
          <a:endParaRPr lang="lt-LT"/>
        </a:p>
      </dgm:t>
    </dgm:pt>
    <dgm:pt modelId="{6B73008F-B0B1-4A56-BBB6-DF530C4B6A1A}">
      <dgm:prSet custT="1"/>
      <dgm:spPr/>
      <dgm:t>
        <a:bodyPr/>
        <a:lstStyle/>
        <a:p>
          <a:pPr rtl="0"/>
          <a:r>
            <a:rPr lang="lt-LT" sz="3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Kūrybiškumas</a:t>
          </a:r>
          <a:endParaRPr lang="lt-LT" sz="3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CED140C-1C89-42D4-8E82-0F4C68D5F422}" type="parTrans" cxnId="{CE27AAA0-A499-4022-B320-88E86D54A0CF}">
      <dgm:prSet/>
      <dgm:spPr/>
      <dgm:t>
        <a:bodyPr/>
        <a:lstStyle/>
        <a:p>
          <a:endParaRPr lang="lt-LT"/>
        </a:p>
      </dgm:t>
    </dgm:pt>
    <dgm:pt modelId="{312BA679-52C1-4572-8120-8BA46BD0B9BE}" type="sibTrans" cxnId="{CE27AAA0-A499-4022-B320-88E86D54A0CF}">
      <dgm:prSet/>
      <dgm:spPr/>
      <dgm:t>
        <a:bodyPr/>
        <a:lstStyle/>
        <a:p>
          <a:endParaRPr lang="lt-LT"/>
        </a:p>
      </dgm:t>
    </dgm:pt>
    <dgm:pt modelId="{44265F64-3A8B-4C1B-A5B9-5EA2815029D6}" type="pres">
      <dgm:prSet presAssocID="{292819DA-1005-4F45-892C-CD4EBF46ACAD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lt-LT"/>
        </a:p>
      </dgm:t>
    </dgm:pt>
    <dgm:pt modelId="{A4F72652-3D2C-434C-8EEA-4981066AE6E3}" type="pres">
      <dgm:prSet presAssocID="{DF0C57C8-E0B5-4486-80F8-24A1B53155BF}" presName="linNode" presStyleCnt="0"/>
      <dgm:spPr/>
    </dgm:pt>
    <dgm:pt modelId="{C2511FA1-59BF-4265-BDC9-2BC352DDB123}" type="pres">
      <dgm:prSet presAssocID="{DF0C57C8-E0B5-4486-80F8-24A1B53155BF}" presName="parentText" presStyleLbl="node1" presStyleIdx="0" presStyleCnt="3" custScaleX="258306">
        <dgm:presLayoutVars>
          <dgm:chMax val="1"/>
          <dgm:bulletEnabled val="1"/>
        </dgm:presLayoutVars>
      </dgm:prSet>
      <dgm:spPr/>
      <dgm:t>
        <a:bodyPr/>
        <a:lstStyle/>
        <a:p>
          <a:endParaRPr lang="lt-LT"/>
        </a:p>
      </dgm:t>
    </dgm:pt>
    <dgm:pt modelId="{A3FA6590-0DA1-4A96-B3F0-D8F6D83C5BAE}" type="pres">
      <dgm:prSet presAssocID="{DF0C57C8-E0B5-4486-80F8-24A1B53155BF}" presName="descendantText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lt-LT"/>
        </a:p>
      </dgm:t>
    </dgm:pt>
    <dgm:pt modelId="{4EB3DDC2-6316-4847-8D4C-0DB3AA984EE1}" type="pres">
      <dgm:prSet presAssocID="{343E06E0-86B6-42E1-A4D5-51B28E7D06C1}" presName="sp" presStyleCnt="0"/>
      <dgm:spPr/>
    </dgm:pt>
    <dgm:pt modelId="{64AF87A4-4C7A-4E2E-9CAF-B773F2E18EED}" type="pres">
      <dgm:prSet presAssocID="{31B75877-711C-4599-A1E1-0B1AD54DEA79}" presName="linNode" presStyleCnt="0"/>
      <dgm:spPr/>
    </dgm:pt>
    <dgm:pt modelId="{8BC0A236-6E34-40FD-9EAD-76C466FD7F9C}" type="pres">
      <dgm:prSet presAssocID="{31B75877-711C-4599-A1E1-0B1AD54DEA79}" presName="parentText" presStyleLbl="node1" presStyleIdx="1" presStyleCnt="3" custScaleX="254272">
        <dgm:presLayoutVars>
          <dgm:chMax val="1"/>
          <dgm:bulletEnabled val="1"/>
        </dgm:presLayoutVars>
      </dgm:prSet>
      <dgm:spPr/>
      <dgm:t>
        <a:bodyPr/>
        <a:lstStyle/>
        <a:p>
          <a:endParaRPr lang="lt-LT"/>
        </a:p>
      </dgm:t>
    </dgm:pt>
    <dgm:pt modelId="{23DD2537-F326-45FA-8496-3B714FA7CF62}" type="pres">
      <dgm:prSet presAssocID="{31B75877-711C-4599-A1E1-0B1AD54DEA79}" presName="descendantText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lt-LT"/>
        </a:p>
      </dgm:t>
    </dgm:pt>
    <dgm:pt modelId="{E367B028-185A-437D-9A71-6BE18A095EB3}" type="pres">
      <dgm:prSet presAssocID="{512F8388-4948-458D-9AED-8F5EB0F29DF9}" presName="sp" presStyleCnt="0"/>
      <dgm:spPr/>
    </dgm:pt>
    <dgm:pt modelId="{9E1DBF8F-E3C8-4115-9835-20A84B0436CE}" type="pres">
      <dgm:prSet presAssocID="{DC5C20F7-3FAB-4D62-BD9B-CE2A719E80AD}" presName="linNode" presStyleCnt="0"/>
      <dgm:spPr/>
    </dgm:pt>
    <dgm:pt modelId="{74A150F5-942D-48DC-9FBD-CD6F3857DD77}" type="pres">
      <dgm:prSet presAssocID="{DC5C20F7-3FAB-4D62-BD9B-CE2A719E80AD}" presName="parentText" presStyleLbl="node1" presStyleIdx="2" presStyleCnt="3" custScaleX="315680">
        <dgm:presLayoutVars>
          <dgm:chMax val="1"/>
          <dgm:bulletEnabled val="1"/>
        </dgm:presLayoutVars>
      </dgm:prSet>
      <dgm:spPr/>
      <dgm:t>
        <a:bodyPr/>
        <a:lstStyle/>
        <a:p>
          <a:endParaRPr lang="lt-LT"/>
        </a:p>
      </dgm:t>
    </dgm:pt>
    <dgm:pt modelId="{56FAA526-2C3C-4723-9729-FE49042648D8}" type="pres">
      <dgm:prSet presAssocID="{DC5C20F7-3FAB-4D62-BD9B-CE2A719E80AD}" presName="descendantText" presStyleLbl="alignAccFollowNode1" presStyleIdx="2" presStyleCnt="3" custScaleX="125311">
        <dgm:presLayoutVars>
          <dgm:bulletEnabled val="1"/>
        </dgm:presLayoutVars>
      </dgm:prSet>
      <dgm:spPr/>
      <dgm:t>
        <a:bodyPr/>
        <a:lstStyle/>
        <a:p>
          <a:endParaRPr lang="lt-LT"/>
        </a:p>
      </dgm:t>
    </dgm:pt>
  </dgm:ptLst>
  <dgm:cxnLst>
    <dgm:cxn modelId="{69F33696-32F5-4429-9F9A-0182732038FB}" srcId="{DF0C57C8-E0B5-4486-80F8-24A1B53155BF}" destId="{9ED500B2-40DE-4109-8DD5-BFF75472DA47}" srcOrd="0" destOrd="0" parTransId="{7525B653-BC73-42C4-AF0C-08C41104C01E}" sibTransId="{63C39723-2C84-47B2-88DD-858167085201}"/>
    <dgm:cxn modelId="{D1439649-0F2E-441E-9F4D-71BFB1E0DA00}" type="presOf" srcId="{767B56CC-8F61-46BE-A1AA-BA36148DF6A6}" destId="{23DD2537-F326-45FA-8496-3B714FA7CF62}" srcOrd="0" destOrd="0" presId="urn:microsoft.com/office/officeart/2005/8/layout/vList5"/>
    <dgm:cxn modelId="{CE27AAA0-A499-4022-B320-88E86D54A0CF}" srcId="{DC5C20F7-3FAB-4D62-BD9B-CE2A719E80AD}" destId="{6B73008F-B0B1-4A56-BBB6-DF530C4B6A1A}" srcOrd="0" destOrd="0" parTransId="{5CED140C-1C89-42D4-8E82-0F4C68D5F422}" sibTransId="{312BA679-52C1-4572-8120-8BA46BD0B9BE}"/>
    <dgm:cxn modelId="{20B159F7-EC02-4946-9136-F12CDD0EBB01}" type="presOf" srcId="{292819DA-1005-4F45-892C-CD4EBF46ACAD}" destId="{44265F64-3A8B-4C1B-A5B9-5EA2815029D6}" srcOrd="0" destOrd="0" presId="urn:microsoft.com/office/officeart/2005/8/layout/vList5"/>
    <dgm:cxn modelId="{4C8AA88F-9AF7-47B0-9B5A-DB9DCF08CA86}" type="presOf" srcId="{6B73008F-B0B1-4A56-BBB6-DF530C4B6A1A}" destId="{56FAA526-2C3C-4723-9729-FE49042648D8}" srcOrd="0" destOrd="0" presId="urn:microsoft.com/office/officeart/2005/8/layout/vList5"/>
    <dgm:cxn modelId="{1E0B3B42-13FD-47B2-8F26-89F9513792A1}" srcId="{292819DA-1005-4F45-892C-CD4EBF46ACAD}" destId="{31B75877-711C-4599-A1E1-0B1AD54DEA79}" srcOrd="1" destOrd="0" parTransId="{1C9BA09C-CAF7-42EF-9FAF-E7B705F1EF12}" sibTransId="{512F8388-4948-458D-9AED-8F5EB0F29DF9}"/>
    <dgm:cxn modelId="{B486810F-4EFC-42F8-BCCC-DB6632042398}" srcId="{292819DA-1005-4F45-892C-CD4EBF46ACAD}" destId="{DC5C20F7-3FAB-4D62-BD9B-CE2A719E80AD}" srcOrd="2" destOrd="0" parTransId="{7A2C2DD9-A305-4606-B5D4-92BC4F223274}" sibTransId="{976C984D-1AB1-41C3-A3EE-027D6D96A4F2}"/>
    <dgm:cxn modelId="{38239CA2-38C7-4C4A-B796-93BBC6C4867B}" type="presOf" srcId="{DC5C20F7-3FAB-4D62-BD9B-CE2A719E80AD}" destId="{74A150F5-942D-48DC-9FBD-CD6F3857DD77}" srcOrd="0" destOrd="0" presId="urn:microsoft.com/office/officeart/2005/8/layout/vList5"/>
    <dgm:cxn modelId="{8B773649-7222-4239-8BDD-41A6DF9B446E}" srcId="{31B75877-711C-4599-A1E1-0B1AD54DEA79}" destId="{767B56CC-8F61-46BE-A1AA-BA36148DF6A6}" srcOrd="0" destOrd="0" parTransId="{979A3066-FA2A-44FF-B823-DA931216E55E}" sibTransId="{9E2F5228-7535-4173-A856-BBF2539905E8}"/>
    <dgm:cxn modelId="{A0B89F1A-28D3-43A6-809C-9317DE0A797E}" type="presOf" srcId="{9ED500B2-40DE-4109-8DD5-BFF75472DA47}" destId="{A3FA6590-0DA1-4A96-B3F0-D8F6D83C5BAE}" srcOrd="0" destOrd="0" presId="urn:microsoft.com/office/officeart/2005/8/layout/vList5"/>
    <dgm:cxn modelId="{CFF0F83C-AA7E-444C-8360-0BCD4F6717A3}" srcId="{292819DA-1005-4F45-892C-CD4EBF46ACAD}" destId="{DF0C57C8-E0B5-4486-80F8-24A1B53155BF}" srcOrd="0" destOrd="0" parTransId="{AA80E892-1B7B-4FB6-8B16-6595C10F680A}" sibTransId="{343E06E0-86B6-42E1-A4D5-51B28E7D06C1}"/>
    <dgm:cxn modelId="{93ACFAA1-CD66-4540-9EDE-DAEC12DE8F06}" type="presOf" srcId="{DF0C57C8-E0B5-4486-80F8-24A1B53155BF}" destId="{C2511FA1-59BF-4265-BDC9-2BC352DDB123}" srcOrd="0" destOrd="0" presId="urn:microsoft.com/office/officeart/2005/8/layout/vList5"/>
    <dgm:cxn modelId="{CA76CD54-8807-4B58-886F-1CB0AA10424F}" type="presOf" srcId="{31B75877-711C-4599-A1E1-0B1AD54DEA79}" destId="{8BC0A236-6E34-40FD-9EAD-76C466FD7F9C}" srcOrd="0" destOrd="0" presId="urn:microsoft.com/office/officeart/2005/8/layout/vList5"/>
    <dgm:cxn modelId="{5C0A2BF3-BB23-400C-B1BA-CDDB3161A0B4}" type="presParOf" srcId="{44265F64-3A8B-4C1B-A5B9-5EA2815029D6}" destId="{A4F72652-3D2C-434C-8EEA-4981066AE6E3}" srcOrd="0" destOrd="0" presId="urn:microsoft.com/office/officeart/2005/8/layout/vList5"/>
    <dgm:cxn modelId="{95B68BFC-3E41-4830-87FA-92496A97B72C}" type="presParOf" srcId="{A4F72652-3D2C-434C-8EEA-4981066AE6E3}" destId="{C2511FA1-59BF-4265-BDC9-2BC352DDB123}" srcOrd="0" destOrd="0" presId="urn:microsoft.com/office/officeart/2005/8/layout/vList5"/>
    <dgm:cxn modelId="{9691AD71-95D2-4BEC-8332-C4B4B698DE1B}" type="presParOf" srcId="{A4F72652-3D2C-434C-8EEA-4981066AE6E3}" destId="{A3FA6590-0DA1-4A96-B3F0-D8F6D83C5BAE}" srcOrd="1" destOrd="0" presId="urn:microsoft.com/office/officeart/2005/8/layout/vList5"/>
    <dgm:cxn modelId="{BCAC6A01-4199-4458-B973-CB9B5F48C977}" type="presParOf" srcId="{44265F64-3A8B-4C1B-A5B9-5EA2815029D6}" destId="{4EB3DDC2-6316-4847-8D4C-0DB3AA984EE1}" srcOrd="1" destOrd="0" presId="urn:microsoft.com/office/officeart/2005/8/layout/vList5"/>
    <dgm:cxn modelId="{C6F5D268-01AA-44EC-9391-6C4E74D17839}" type="presParOf" srcId="{44265F64-3A8B-4C1B-A5B9-5EA2815029D6}" destId="{64AF87A4-4C7A-4E2E-9CAF-B773F2E18EED}" srcOrd="2" destOrd="0" presId="urn:microsoft.com/office/officeart/2005/8/layout/vList5"/>
    <dgm:cxn modelId="{0DAA2F09-123C-4BF0-A0D9-16F3DCB36811}" type="presParOf" srcId="{64AF87A4-4C7A-4E2E-9CAF-B773F2E18EED}" destId="{8BC0A236-6E34-40FD-9EAD-76C466FD7F9C}" srcOrd="0" destOrd="0" presId="urn:microsoft.com/office/officeart/2005/8/layout/vList5"/>
    <dgm:cxn modelId="{851A0BF5-9DE3-41A2-8007-96000C322AB8}" type="presParOf" srcId="{64AF87A4-4C7A-4E2E-9CAF-B773F2E18EED}" destId="{23DD2537-F326-45FA-8496-3B714FA7CF62}" srcOrd="1" destOrd="0" presId="urn:microsoft.com/office/officeart/2005/8/layout/vList5"/>
    <dgm:cxn modelId="{CDD2D7EF-9899-436D-A4AB-B586D922A0BA}" type="presParOf" srcId="{44265F64-3A8B-4C1B-A5B9-5EA2815029D6}" destId="{E367B028-185A-437D-9A71-6BE18A095EB3}" srcOrd="3" destOrd="0" presId="urn:microsoft.com/office/officeart/2005/8/layout/vList5"/>
    <dgm:cxn modelId="{7DCCEF82-5141-47E3-A64E-5E41D5FB24BA}" type="presParOf" srcId="{44265F64-3A8B-4C1B-A5B9-5EA2815029D6}" destId="{9E1DBF8F-E3C8-4115-9835-20A84B0436CE}" srcOrd="4" destOrd="0" presId="urn:microsoft.com/office/officeart/2005/8/layout/vList5"/>
    <dgm:cxn modelId="{AD816641-544F-4DC8-93F4-4C0B12C80A7D}" type="presParOf" srcId="{9E1DBF8F-E3C8-4115-9835-20A84B0436CE}" destId="{74A150F5-942D-48DC-9FBD-CD6F3857DD77}" srcOrd="0" destOrd="0" presId="urn:microsoft.com/office/officeart/2005/8/layout/vList5"/>
    <dgm:cxn modelId="{7B14AACF-C13E-46B2-BDD7-E83370F6EB00}" type="presParOf" srcId="{9E1DBF8F-E3C8-4115-9835-20A84B0436CE}" destId="{56FAA526-2C3C-4723-9729-FE49042648D8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63BCE45-691D-47AF-92BB-C7D48FF79955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lt-LT"/>
        </a:p>
      </dgm:t>
    </dgm:pt>
    <dgm:pt modelId="{AFE52C1E-8295-4477-BA82-D03BFFF833EB}">
      <dgm:prSet phldrT="[Text]" custT="1"/>
      <dgm:spPr/>
      <dgm:t>
        <a:bodyPr/>
        <a:lstStyle/>
        <a:p>
          <a:r>
            <a:rPr lang="lt-LT" sz="3200" b="1" dirty="0" smtClean="0">
              <a:solidFill>
                <a:schemeClr val="tx1"/>
              </a:solidFill>
              <a:latin typeface="Arabic Typesetting" panose="03020402040406030203" pitchFamily="66" charset="-78"/>
              <a:cs typeface="Arabic Typesetting" panose="03020402040406030203" pitchFamily="66" charset="-78"/>
            </a:rPr>
            <a:t>Mokymasis</a:t>
          </a:r>
          <a:endParaRPr lang="lt-LT" sz="3200" b="1" dirty="0">
            <a:solidFill>
              <a:schemeClr val="tx1"/>
            </a:solidFill>
            <a:latin typeface="Arabic Typesetting" panose="03020402040406030203" pitchFamily="66" charset="-78"/>
            <a:cs typeface="Arabic Typesetting" panose="03020402040406030203" pitchFamily="66" charset="-78"/>
          </a:endParaRPr>
        </a:p>
      </dgm:t>
    </dgm:pt>
    <dgm:pt modelId="{BC32BB67-B91B-4D09-9765-A4E49CA3EFF9}" type="parTrans" cxnId="{F214A851-2FE9-4C2F-AC40-24B4EF460220}">
      <dgm:prSet/>
      <dgm:spPr/>
      <dgm:t>
        <a:bodyPr/>
        <a:lstStyle/>
        <a:p>
          <a:endParaRPr lang="lt-LT"/>
        </a:p>
      </dgm:t>
    </dgm:pt>
    <dgm:pt modelId="{79FE3B02-65FF-4311-9A58-975DDA89E275}" type="sibTrans" cxnId="{F214A851-2FE9-4C2F-AC40-24B4EF460220}">
      <dgm:prSet/>
      <dgm:spPr/>
      <dgm:t>
        <a:bodyPr/>
        <a:lstStyle/>
        <a:p>
          <a:endParaRPr lang="lt-LT"/>
        </a:p>
      </dgm:t>
    </dgm:pt>
    <dgm:pt modelId="{F106EB90-96C2-47EC-9ECC-7B3EEEC8DA05}">
      <dgm:prSet phldrT="[Text]" custT="1"/>
      <dgm:spPr/>
      <dgm:t>
        <a:bodyPr/>
        <a:lstStyle/>
        <a:p>
          <a:r>
            <a:rPr lang="lt-LT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Visų mokytojų mokymasis kartu (45).</a:t>
          </a:r>
          <a:endParaRPr lang="lt-LT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595D783-BDBC-46C0-97A0-E1F60602BCF8}" type="parTrans" cxnId="{8A5F10B8-C8BA-4594-82A8-B9157437FB45}">
      <dgm:prSet/>
      <dgm:spPr/>
      <dgm:t>
        <a:bodyPr/>
        <a:lstStyle/>
        <a:p>
          <a:endParaRPr lang="lt-LT"/>
        </a:p>
      </dgm:t>
    </dgm:pt>
    <dgm:pt modelId="{800A301B-22E3-4B87-A4E9-34B56E6748AB}" type="sibTrans" cxnId="{8A5F10B8-C8BA-4594-82A8-B9157437FB45}">
      <dgm:prSet/>
      <dgm:spPr/>
      <dgm:t>
        <a:bodyPr/>
        <a:lstStyle/>
        <a:p>
          <a:endParaRPr lang="lt-LT"/>
        </a:p>
      </dgm:t>
    </dgm:pt>
    <dgm:pt modelId="{200DA050-2A29-4E54-9A0F-4BE2A9986181}">
      <dgm:prSet phldrT="[Text]" custT="1"/>
      <dgm:spPr/>
      <dgm:t>
        <a:bodyPr/>
        <a:lstStyle/>
        <a:p>
          <a:r>
            <a:rPr lang="lt-LT" sz="3200" b="1" dirty="0" smtClean="0">
              <a:solidFill>
                <a:schemeClr val="tx1"/>
              </a:solidFill>
              <a:latin typeface="Arabic Typesetting" panose="03020402040406030203" pitchFamily="66" charset="-78"/>
              <a:cs typeface="Arabic Typesetting" panose="03020402040406030203" pitchFamily="66" charset="-78"/>
            </a:rPr>
            <a:t>Dalyvavimas</a:t>
          </a:r>
          <a:endParaRPr lang="lt-LT" sz="3200" b="1" dirty="0">
            <a:solidFill>
              <a:schemeClr val="tx1"/>
            </a:solidFill>
            <a:latin typeface="Arabic Typesetting" panose="03020402040406030203" pitchFamily="66" charset="-78"/>
            <a:cs typeface="Arabic Typesetting" panose="03020402040406030203" pitchFamily="66" charset="-78"/>
          </a:endParaRPr>
        </a:p>
      </dgm:t>
    </dgm:pt>
    <dgm:pt modelId="{7F4F9DD7-9883-424F-A96D-2BDF3D2B5BAF}" type="parTrans" cxnId="{3E5C856E-78B9-4FB6-B091-F282AC9706BA}">
      <dgm:prSet/>
      <dgm:spPr/>
      <dgm:t>
        <a:bodyPr/>
        <a:lstStyle/>
        <a:p>
          <a:endParaRPr lang="lt-LT"/>
        </a:p>
      </dgm:t>
    </dgm:pt>
    <dgm:pt modelId="{9B88A626-1C94-4257-8940-17F30E596AAA}" type="sibTrans" cxnId="{3E5C856E-78B9-4FB6-B091-F282AC9706BA}">
      <dgm:prSet/>
      <dgm:spPr/>
      <dgm:t>
        <a:bodyPr/>
        <a:lstStyle/>
        <a:p>
          <a:endParaRPr lang="lt-LT"/>
        </a:p>
      </dgm:t>
    </dgm:pt>
    <dgm:pt modelId="{46D603F5-B41F-4F90-A00F-FED896A90F88}">
      <dgm:prSet phldrT="[Text]" custT="1"/>
      <dgm:spPr/>
      <dgm:t>
        <a:bodyPr/>
        <a:lstStyle/>
        <a:p>
          <a:r>
            <a:rPr lang="lt-LT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1-8 klasių B klasių vadovai</a:t>
          </a:r>
          <a:endParaRPr lang="lt-LT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6C736A5-20E5-4502-A811-5AB25888932D}" type="parTrans" cxnId="{33D492B7-819B-415D-80AA-369739415207}">
      <dgm:prSet/>
      <dgm:spPr/>
      <dgm:t>
        <a:bodyPr/>
        <a:lstStyle/>
        <a:p>
          <a:endParaRPr lang="lt-LT"/>
        </a:p>
      </dgm:t>
    </dgm:pt>
    <dgm:pt modelId="{BB23022E-E4C5-428C-B45F-28F539AFA0EC}" type="sibTrans" cxnId="{33D492B7-819B-415D-80AA-369739415207}">
      <dgm:prSet/>
      <dgm:spPr/>
      <dgm:t>
        <a:bodyPr/>
        <a:lstStyle/>
        <a:p>
          <a:endParaRPr lang="lt-LT"/>
        </a:p>
      </dgm:t>
    </dgm:pt>
    <dgm:pt modelId="{D12A0B37-C5E2-448E-AC60-279E1FA37FB3}">
      <dgm:prSet phldrT="[Text]" custT="1"/>
      <dgm:spPr/>
      <dgm:t>
        <a:bodyPr/>
        <a:lstStyle/>
        <a:p>
          <a:r>
            <a:rPr lang="lt-LT" sz="3200" b="1" dirty="0" smtClean="0">
              <a:solidFill>
                <a:schemeClr val="tx1"/>
              </a:solidFill>
              <a:latin typeface="Arabic Typesetting" panose="03020402040406030203" pitchFamily="66" charset="-78"/>
              <a:cs typeface="Arabic Typesetting" panose="03020402040406030203" pitchFamily="66" charset="-78"/>
            </a:rPr>
            <a:t>Rezultatas</a:t>
          </a:r>
          <a:endParaRPr lang="lt-LT" sz="3200" b="1" dirty="0">
            <a:solidFill>
              <a:schemeClr val="tx1"/>
            </a:solidFill>
            <a:latin typeface="Arabic Typesetting" panose="03020402040406030203" pitchFamily="66" charset="-78"/>
            <a:cs typeface="Arabic Typesetting" panose="03020402040406030203" pitchFamily="66" charset="-78"/>
          </a:endParaRPr>
        </a:p>
      </dgm:t>
    </dgm:pt>
    <dgm:pt modelId="{7BD4E974-ABCB-4063-9AB2-C30386139491}" type="parTrans" cxnId="{4AD6987F-C046-4140-A448-D7B839F126D2}">
      <dgm:prSet/>
      <dgm:spPr/>
      <dgm:t>
        <a:bodyPr/>
        <a:lstStyle/>
        <a:p>
          <a:endParaRPr lang="lt-LT"/>
        </a:p>
      </dgm:t>
    </dgm:pt>
    <dgm:pt modelId="{1DB82618-70D7-45D0-8A1B-B3FFF60BA44E}" type="sibTrans" cxnId="{4AD6987F-C046-4140-A448-D7B839F126D2}">
      <dgm:prSet/>
      <dgm:spPr/>
      <dgm:t>
        <a:bodyPr/>
        <a:lstStyle/>
        <a:p>
          <a:endParaRPr lang="lt-LT"/>
        </a:p>
      </dgm:t>
    </dgm:pt>
    <dgm:pt modelId="{8EAF5A51-1C1B-4FE3-BAE2-8B33A6F3C2D6}">
      <dgm:prSet phldrT="[Text]" custT="1"/>
      <dgm:spPr/>
      <dgm:t>
        <a:bodyPr/>
        <a:lstStyle/>
        <a:p>
          <a:r>
            <a:rPr lang="lt-LT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Pravesta 256 val. SKU veiklų.</a:t>
          </a:r>
          <a:endParaRPr lang="lt-LT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70963B1-EC79-4F71-8779-B72B891B4654}" type="parTrans" cxnId="{BFAF3BD8-01F0-4729-9C45-DE651BFB5F8A}">
      <dgm:prSet/>
      <dgm:spPr/>
      <dgm:t>
        <a:bodyPr/>
        <a:lstStyle/>
        <a:p>
          <a:endParaRPr lang="lt-LT"/>
        </a:p>
      </dgm:t>
    </dgm:pt>
    <dgm:pt modelId="{8FEB6C77-FA84-46CC-8A3B-0DB5E6D804F7}" type="sibTrans" cxnId="{BFAF3BD8-01F0-4729-9C45-DE651BFB5F8A}">
      <dgm:prSet/>
      <dgm:spPr/>
      <dgm:t>
        <a:bodyPr/>
        <a:lstStyle/>
        <a:p>
          <a:endParaRPr lang="lt-LT"/>
        </a:p>
      </dgm:t>
    </dgm:pt>
    <dgm:pt modelId="{3147285D-1BFB-441D-A46A-4CD4959C0F5A}">
      <dgm:prSet phldrT="[Text]" custT="1"/>
      <dgm:spPr/>
      <dgm:t>
        <a:bodyPr/>
        <a:lstStyle/>
        <a:p>
          <a:r>
            <a:rPr lang="lt-LT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Patobulinti mokinių socialiniai ir emociniai įgūdžiai.</a:t>
          </a:r>
          <a:endParaRPr lang="lt-LT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2DD2F07-B551-4B60-8350-910B6866BBCA}" type="parTrans" cxnId="{FCF9C395-B112-4600-9123-2E45DF508295}">
      <dgm:prSet/>
      <dgm:spPr/>
      <dgm:t>
        <a:bodyPr/>
        <a:lstStyle/>
        <a:p>
          <a:endParaRPr lang="lt-LT"/>
        </a:p>
      </dgm:t>
    </dgm:pt>
    <dgm:pt modelId="{5B686FB9-A058-4EBA-9F49-F51056EACFF7}" type="sibTrans" cxnId="{FCF9C395-B112-4600-9123-2E45DF508295}">
      <dgm:prSet/>
      <dgm:spPr/>
      <dgm:t>
        <a:bodyPr/>
        <a:lstStyle/>
        <a:p>
          <a:endParaRPr lang="lt-LT"/>
        </a:p>
      </dgm:t>
    </dgm:pt>
    <dgm:pt modelId="{E2E2695F-3BEE-41C4-8E2A-A03C6FD44F89}">
      <dgm:prSet phldrT="[Text]" custT="1"/>
      <dgm:spPr/>
      <dgm:t>
        <a:bodyPr/>
        <a:lstStyle/>
        <a:p>
          <a:r>
            <a:rPr lang="lt-LT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B klasių mokiniai SKU veiklų metu.</a:t>
          </a:r>
          <a:endParaRPr lang="lt-LT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61D4B3D-5163-4BA4-9512-2C9C3B2D4271}" type="parTrans" cxnId="{7D7BA5E6-EE7A-4F49-BD96-E3F2A68BFE39}">
      <dgm:prSet/>
      <dgm:spPr/>
      <dgm:t>
        <a:bodyPr/>
        <a:lstStyle/>
        <a:p>
          <a:endParaRPr lang="lt-LT"/>
        </a:p>
      </dgm:t>
    </dgm:pt>
    <dgm:pt modelId="{52E8A875-5BA0-4D7C-81C0-0BDA823C7F65}" type="sibTrans" cxnId="{7D7BA5E6-EE7A-4F49-BD96-E3F2A68BFE39}">
      <dgm:prSet/>
      <dgm:spPr/>
      <dgm:t>
        <a:bodyPr/>
        <a:lstStyle/>
        <a:p>
          <a:endParaRPr lang="lt-LT"/>
        </a:p>
      </dgm:t>
    </dgm:pt>
    <dgm:pt modelId="{B5DEC880-5B36-42A9-8D50-BAA7A3C8F670}">
      <dgm:prSet phldrT="[Text]" custT="1"/>
      <dgm:spPr/>
      <dgm:t>
        <a:bodyPr/>
        <a:lstStyle/>
        <a:p>
          <a:r>
            <a:rPr lang="lt-LT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Tėvai – saviugdos klubo veikloje.</a:t>
          </a:r>
          <a:endParaRPr lang="lt-LT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249524F-0253-4F0B-812D-D14CF3B0157A}" type="parTrans" cxnId="{4DE55633-B217-4850-964B-0FE8271D3E33}">
      <dgm:prSet/>
      <dgm:spPr/>
      <dgm:t>
        <a:bodyPr/>
        <a:lstStyle/>
        <a:p>
          <a:endParaRPr lang="lt-LT"/>
        </a:p>
      </dgm:t>
    </dgm:pt>
    <dgm:pt modelId="{F3D19542-0E5E-499D-8EEA-4D97AE37653E}" type="sibTrans" cxnId="{4DE55633-B217-4850-964B-0FE8271D3E33}">
      <dgm:prSet/>
      <dgm:spPr/>
      <dgm:t>
        <a:bodyPr/>
        <a:lstStyle/>
        <a:p>
          <a:endParaRPr lang="lt-LT"/>
        </a:p>
      </dgm:t>
    </dgm:pt>
    <dgm:pt modelId="{E226B423-194F-4906-907A-2B987B7F6C5D}">
      <dgm:prSet phldrT="[Text]"/>
      <dgm:spPr/>
      <dgm:t>
        <a:bodyPr/>
        <a:lstStyle/>
        <a:p>
          <a:endParaRPr lang="lt-LT" sz="1600" dirty="0"/>
        </a:p>
      </dgm:t>
    </dgm:pt>
    <dgm:pt modelId="{CBDB3693-D46F-4665-ADC1-8B9904B1CBC2}" type="parTrans" cxnId="{7F8ED4A6-3CBF-4975-8A1F-D9DC8180A4AD}">
      <dgm:prSet/>
      <dgm:spPr/>
      <dgm:t>
        <a:bodyPr/>
        <a:lstStyle/>
        <a:p>
          <a:endParaRPr lang="lt-LT"/>
        </a:p>
      </dgm:t>
    </dgm:pt>
    <dgm:pt modelId="{3A9A9E80-1D28-4E51-884E-51D0AD465032}" type="sibTrans" cxnId="{7F8ED4A6-3CBF-4975-8A1F-D9DC8180A4AD}">
      <dgm:prSet/>
      <dgm:spPr/>
      <dgm:t>
        <a:bodyPr/>
        <a:lstStyle/>
        <a:p>
          <a:endParaRPr lang="lt-LT"/>
        </a:p>
      </dgm:t>
    </dgm:pt>
    <dgm:pt modelId="{7C9807D1-4A21-4652-BBBD-A51E96313576}">
      <dgm:prSet phldrT="[Text]" custT="1"/>
      <dgm:spPr/>
      <dgm:t>
        <a:bodyPr/>
        <a:lstStyle/>
        <a:p>
          <a:r>
            <a:rPr lang="lt-LT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Mokyklos administracija.</a:t>
          </a:r>
          <a:endParaRPr lang="lt-LT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2777EF6-233E-4045-BE27-368C2713ED6C}" type="parTrans" cxnId="{4E410DC8-7182-489A-819E-89E9A6CC2AC7}">
      <dgm:prSet/>
      <dgm:spPr/>
      <dgm:t>
        <a:bodyPr/>
        <a:lstStyle/>
        <a:p>
          <a:endParaRPr lang="lt-LT"/>
        </a:p>
      </dgm:t>
    </dgm:pt>
    <dgm:pt modelId="{95E6A8DB-EDDD-42C3-9200-C324C5830D17}" type="sibTrans" cxnId="{4E410DC8-7182-489A-819E-89E9A6CC2AC7}">
      <dgm:prSet/>
      <dgm:spPr/>
      <dgm:t>
        <a:bodyPr/>
        <a:lstStyle/>
        <a:p>
          <a:endParaRPr lang="lt-LT"/>
        </a:p>
      </dgm:t>
    </dgm:pt>
    <dgm:pt modelId="{7C63FFD3-FE64-4C6C-A690-4F7AE35826FD}">
      <dgm:prSet phldrT="[Text]" custT="1"/>
      <dgm:spPr/>
      <dgm:t>
        <a:bodyPr/>
        <a:lstStyle/>
        <a:p>
          <a:r>
            <a:rPr lang="lt-LT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Socialiniai partneriai.</a:t>
          </a:r>
          <a:endParaRPr lang="lt-LT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E434F34-B1C7-437E-AB88-3E195E4BFC18}" type="parTrans" cxnId="{9AB2CFC8-3261-4039-84D9-39FB9D15C0DE}">
      <dgm:prSet/>
      <dgm:spPr/>
      <dgm:t>
        <a:bodyPr/>
        <a:lstStyle/>
        <a:p>
          <a:endParaRPr lang="lt-LT"/>
        </a:p>
      </dgm:t>
    </dgm:pt>
    <dgm:pt modelId="{C956BFD0-1E3E-4CC3-A36C-4A93DB149DF2}" type="sibTrans" cxnId="{9AB2CFC8-3261-4039-84D9-39FB9D15C0DE}">
      <dgm:prSet/>
      <dgm:spPr/>
      <dgm:t>
        <a:bodyPr/>
        <a:lstStyle/>
        <a:p>
          <a:endParaRPr lang="lt-LT"/>
        </a:p>
      </dgm:t>
    </dgm:pt>
    <dgm:pt modelId="{9755183A-C5DB-4C39-9613-CDAEAE840074}">
      <dgm:prSet custT="1"/>
      <dgm:spPr/>
      <dgm:t>
        <a:bodyPr/>
        <a:lstStyle/>
        <a:p>
          <a:r>
            <a:rPr lang="lt-LT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Keitėsi, pagerėjo požiūris į save ir kitus, socialinę sąveiką.</a:t>
          </a:r>
          <a:endParaRPr lang="lt-LT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BB44E1D-E1E5-48AD-B428-EC6417E4C5EE}" type="parTrans" cxnId="{92A33582-21B9-42EB-842C-E70C63D4DCE9}">
      <dgm:prSet/>
      <dgm:spPr/>
      <dgm:t>
        <a:bodyPr/>
        <a:lstStyle/>
        <a:p>
          <a:endParaRPr lang="lt-LT"/>
        </a:p>
      </dgm:t>
    </dgm:pt>
    <dgm:pt modelId="{6E2EDF96-38FA-451C-9FCD-D2635393BDC3}" type="sibTrans" cxnId="{92A33582-21B9-42EB-842C-E70C63D4DCE9}">
      <dgm:prSet/>
      <dgm:spPr/>
      <dgm:t>
        <a:bodyPr/>
        <a:lstStyle/>
        <a:p>
          <a:endParaRPr lang="lt-LT"/>
        </a:p>
      </dgm:t>
    </dgm:pt>
    <dgm:pt modelId="{0824C461-CC41-4716-B233-F0B00F9AB8D5}">
      <dgm:prSet custT="1"/>
      <dgm:spPr/>
      <dgm:t>
        <a:bodyPr/>
        <a:lstStyle/>
        <a:p>
          <a:r>
            <a:rPr lang="lt-LT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Skatinamas pažangumas, mokymosi motyvacija.</a:t>
          </a:r>
          <a:endParaRPr lang="lt-LT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81C9040-E869-474F-9091-B0382BA32577}" type="parTrans" cxnId="{87AAA30C-52D7-4C6D-8F8E-7D3402CF3199}">
      <dgm:prSet/>
      <dgm:spPr/>
      <dgm:t>
        <a:bodyPr/>
        <a:lstStyle/>
        <a:p>
          <a:endParaRPr lang="lt-LT"/>
        </a:p>
      </dgm:t>
    </dgm:pt>
    <dgm:pt modelId="{388DB400-2649-4951-AEC1-530BE73B87E9}" type="sibTrans" cxnId="{87AAA30C-52D7-4C6D-8F8E-7D3402CF3199}">
      <dgm:prSet/>
      <dgm:spPr/>
      <dgm:t>
        <a:bodyPr/>
        <a:lstStyle/>
        <a:p>
          <a:endParaRPr lang="lt-LT"/>
        </a:p>
      </dgm:t>
    </dgm:pt>
    <dgm:pt modelId="{0E6C1C07-FB63-43E8-B12F-61272F0B037E}">
      <dgm:prSet phldrT="[Text]" custT="1"/>
      <dgm:spPr/>
      <dgm:t>
        <a:bodyPr/>
        <a:lstStyle/>
        <a:p>
          <a:r>
            <a:rPr lang="lt-LT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Visi mokyklos mokiniai edukacinių užsiėmimų metu.</a:t>
          </a:r>
          <a:endParaRPr lang="lt-LT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2518239-135F-4755-BC06-48E39DA078C5}" type="parTrans" cxnId="{431F9634-252C-4136-9081-CF2997226A9C}">
      <dgm:prSet/>
      <dgm:spPr/>
      <dgm:t>
        <a:bodyPr/>
        <a:lstStyle/>
        <a:p>
          <a:endParaRPr lang="lt-LT"/>
        </a:p>
      </dgm:t>
    </dgm:pt>
    <dgm:pt modelId="{2F7D010B-60D6-451A-9C51-2778AD20644F}" type="sibTrans" cxnId="{431F9634-252C-4136-9081-CF2997226A9C}">
      <dgm:prSet/>
      <dgm:spPr/>
      <dgm:t>
        <a:bodyPr/>
        <a:lstStyle/>
        <a:p>
          <a:endParaRPr lang="lt-LT"/>
        </a:p>
      </dgm:t>
    </dgm:pt>
    <dgm:pt modelId="{1EDCCB38-55E0-42C0-B767-E1F1EF5A20D3}">
      <dgm:prSet phldrT="[Text]" custT="1"/>
      <dgm:spPr/>
      <dgm:t>
        <a:bodyPr/>
        <a:lstStyle/>
        <a:p>
          <a:r>
            <a:rPr lang="lt-LT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Neformaliųjų švietimo programų „Mano kelias“, „SMS tau“ veiklų metu.</a:t>
          </a:r>
          <a:endParaRPr lang="lt-LT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B300875-3C73-4722-899D-F7C826F50C35}" type="parTrans" cxnId="{2A9A1252-A689-4CEA-9850-C31D5F932EC3}">
      <dgm:prSet/>
      <dgm:spPr/>
      <dgm:t>
        <a:bodyPr/>
        <a:lstStyle/>
        <a:p>
          <a:endParaRPr lang="lt-LT"/>
        </a:p>
      </dgm:t>
    </dgm:pt>
    <dgm:pt modelId="{1A9FEAFC-4D94-4757-9D33-E9A0FE2C2186}" type="sibTrans" cxnId="{2A9A1252-A689-4CEA-9850-C31D5F932EC3}">
      <dgm:prSet/>
      <dgm:spPr/>
      <dgm:t>
        <a:bodyPr/>
        <a:lstStyle/>
        <a:p>
          <a:endParaRPr lang="lt-LT"/>
        </a:p>
      </dgm:t>
    </dgm:pt>
    <dgm:pt modelId="{63818DDB-36CA-4158-BBF3-338A95730AA1}">
      <dgm:prSet phldrT="[Text]" custT="1"/>
      <dgm:spPr/>
      <dgm:t>
        <a:bodyPr/>
        <a:lstStyle/>
        <a:p>
          <a:r>
            <a:rPr lang="lt-LT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Tėvai. </a:t>
          </a:r>
          <a:endParaRPr lang="lt-LT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E73B1F7-7A22-46BE-B6CE-5D0C5DFCDED2}" type="parTrans" cxnId="{CA65D176-EEA5-4F29-9312-AF4146A82B0F}">
      <dgm:prSet/>
      <dgm:spPr/>
      <dgm:t>
        <a:bodyPr/>
        <a:lstStyle/>
        <a:p>
          <a:endParaRPr lang="lt-LT"/>
        </a:p>
      </dgm:t>
    </dgm:pt>
    <dgm:pt modelId="{559C2C36-F8F1-46AC-8556-9A987451D0C9}" type="sibTrans" cxnId="{CA65D176-EEA5-4F29-9312-AF4146A82B0F}">
      <dgm:prSet/>
      <dgm:spPr/>
      <dgm:t>
        <a:bodyPr/>
        <a:lstStyle/>
        <a:p>
          <a:endParaRPr lang="lt-LT"/>
        </a:p>
      </dgm:t>
    </dgm:pt>
    <dgm:pt modelId="{A2023A31-52FE-41A2-949D-7A2D2272F5AC}">
      <dgm:prSet custT="1"/>
      <dgm:spPr/>
      <dgm:t>
        <a:bodyPr/>
        <a:lstStyle/>
        <a:p>
          <a:r>
            <a:rPr lang="lt-LT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Aktyvesnis tėvų įsitraukimas į mokyklos gyvenimą.</a:t>
          </a:r>
          <a:endParaRPr lang="lt-LT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62DD181-BC68-40F0-A040-C98EC17F4D38}" type="parTrans" cxnId="{E779BF86-E816-4E24-96D7-4CE66C180207}">
      <dgm:prSet/>
      <dgm:spPr/>
      <dgm:t>
        <a:bodyPr/>
        <a:lstStyle/>
        <a:p>
          <a:endParaRPr lang="lt-LT"/>
        </a:p>
      </dgm:t>
    </dgm:pt>
    <dgm:pt modelId="{66496448-BEE4-4C7C-8F2F-3A5603DB3E7F}" type="sibTrans" cxnId="{E779BF86-E816-4E24-96D7-4CE66C180207}">
      <dgm:prSet/>
      <dgm:spPr/>
      <dgm:t>
        <a:bodyPr/>
        <a:lstStyle/>
        <a:p>
          <a:endParaRPr lang="lt-LT"/>
        </a:p>
      </dgm:t>
    </dgm:pt>
    <dgm:pt modelId="{4FC89233-71B2-4A85-B156-997564CFE0A0}">
      <dgm:prSet/>
      <dgm:spPr/>
      <dgm:t>
        <a:bodyPr/>
        <a:lstStyle/>
        <a:p>
          <a:endParaRPr lang="lt-LT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1E9C830-1D2D-4F9A-A587-46DF66D69D1D}" type="parTrans" cxnId="{B2671C38-57B7-4BE9-98D1-209E3A9C8BFD}">
      <dgm:prSet/>
      <dgm:spPr/>
      <dgm:t>
        <a:bodyPr/>
        <a:lstStyle/>
        <a:p>
          <a:endParaRPr lang="lt-LT"/>
        </a:p>
      </dgm:t>
    </dgm:pt>
    <dgm:pt modelId="{8177F0D3-6DC0-4E93-803B-671D59683E6A}" type="sibTrans" cxnId="{B2671C38-57B7-4BE9-98D1-209E3A9C8BFD}">
      <dgm:prSet/>
      <dgm:spPr/>
      <dgm:t>
        <a:bodyPr/>
        <a:lstStyle/>
        <a:p>
          <a:endParaRPr lang="lt-LT"/>
        </a:p>
      </dgm:t>
    </dgm:pt>
    <dgm:pt modelId="{373486A7-268F-473C-8E1C-D3F2AAA5094D}">
      <dgm:prSet custT="1"/>
      <dgm:spPr/>
      <dgm:t>
        <a:bodyPr/>
        <a:lstStyle/>
        <a:p>
          <a:r>
            <a:rPr lang="lt-LT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Veiklų su socialiniais partneriais kaita.</a:t>
          </a:r>
          <a:endParaRPr lang="lt-LT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095D287-79CC-46D6-A676-DDDF5419BA95}" type="parTrans" cxnId="{FEC22582-1704-4DB9-9FC1-8F7BD6BFD6EE}">
      <dgm:prSet/>
      <dgm:spPr/>
      <dgm:t>
        <a:bodyPr/>
        <a:lstStyle/>
        <a:p>
          <a:endParaRPr lang="lt-LT"/>
        </a:p>
      </dgm:t>
    </dgm:pt>
    <dgm:pt modelId="{BACF717F-FFF6-4882-8ED3-FBB9900C2590}" type="sibTrans" cxnId="{FEC22582-1704-4DB9-9FC1-8F7BD6BFD6EE}">
      <dgm:prSet/>
      <dgm:spPr/>
      <dgm:t>
        <a:bodyPr/>
        <a:lstStyle/>
        <a:p>
          <a:endParaRPr lang="lt-LT"/>
        </a:p>
      </dgm:t>
    </dgm:pt>
    <dgm:pt modelId="{70992846-FB31-4481-A54A-216306AC8965}">
      <dgm:prSet phldrT="[Text]" custT="1"/>
      <dgm:spPr/>
      <dgm:t>
        <a:bodyPr/>
        <a:lstStyle/>
        <a:p>
          <a:r>
            <a:rPr lang="lt-LT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1-8 klasių mokiniai (180).</a:t>
          </a:r>
          <a:endParaRPr lang="lt-LT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E93347C-1D3A-4D95-9B38-1C9B963564C0}" type="parTrans" cxnId="{84C7443A-69CA-4DE0-9303-05A6F864C12E}">
      <dgm:prSet/>
      <dgm:spPr/>
      <dgm:t>
        <a:bodyPr/>
        <a:lstStyle/>
        <a:p>
          <a:endParaRPr lang="lt-LT"/>
        </a:p>
      </dgm:t>
    </dgm:pt>
    <dgm:pt modelId="{C98FDBC6-3994-4692-BF80-E9B3CFEE50DF}" type="sibTrans" cxnId="{84C7443A-69CA-4DE0-9303-05A6F864C12E}">
      <dgm:prSet/>
      <dgm:spPr/>
      <dgm:t>
        <a:bodyPr/>
        <a:lstStyle/>
        <a:p>
          <a:endParaRPr lang="lt-LT"/>
        </a:p>
      </dgm:t>
    </dgm:pt>
    <dgm:pt modelId="{00C04041-549F-4AA1-9026-15C891AA1CB7}" type="pres">
      <dgm:prSet presAssocID="{463BCE45-691D-47AF-92BB-C7D48FF79955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lt-LT"/>
        </a:p>
      </dgm:t>
    </dgm:pt>
    <dgm:pt modelId="{858A65F7-4ED0-4442-86F3-82AA2B8C4DF8}" type="pres">
      <dgm:prSet presAssocID="{AFE52C1E-8295-4477-BA82-D03BFFF833EB}" presName="composite" presStyleCnt="0"/>
      <dgm:spPr/>
    </dgm:pt>
    <dgm:pt modelId="{D1BB4DD2-055F-4320-B5C6-D25304DCC500}" type="pres">
      <dgm:prSet presAssocID="{AFE52C1E-8295-4477-BA82-D03BFFF833EB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lt-LT"/>
        </a:p>
      </dgm:t>
    </dgm:pt>
    <dgm:pt modelId="{787B99EA-613D-4469-96A2-1BEE750CE582}" type="pres">
      <dgm:prSet presAssocID="{AFE52C1E-8295-4477-BA82-D03BFFF833EB}" presName="desTx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lt-LT"/>
        </a:p>
      </dgm:t>
    </dgm:pt>
    <dgm:pt modelId="{AD5E7AF8-4E3A-47BF-B341-46D3E83F16ED}" type="pres">
      <dgm:prSet presAssocID="{79FE3B02-65FF-4311-9A58-975DDA89E275}" presName="space" presStyleCnt="0"/>
      <dgm:spPr/>
    </dgm:pt>
    <dgm:pt modelId="{4ED6E1D5-4612-40BA-81D7-9D0B465F9408}" type="pres">
      <dgm:prSet presAssocID="{200DA050-2A29-4E54-9A0F-4BE2A9986181}" presName="composite" presStyleCnt="0"/>
      <dgm:spPr/>
    </dgm:pt>
    <dgm:pt modelId="{63CFEEF3-02A0-4F5E-A909-D10C6EE42CF0}" type="pres">
      <dgm:prSet presAssocID="{200DA050-2A29-4E54-9A0F-4BE2A9986181}" presName="parTx" presStyleLbl="alignNode1" presStyleIdx="1" presStyleCnt="3" custScaleX="91498" custScaleY="94153" custLinFactNeighborX="1109" custLinFactNeighborY="-356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lt-LT"/>
        </a:p>
      </dgm:t>
    </dgm:pt>
    <dgm:pt modelId="{68FBD71F-F6F5-4FC1-9DFD-B274653F4E9C}" type="pres">
      <dgm:prSet presAssocID="{200DA050-2A29-4E54-9A0F-4BE2A9986181}" presName="desTx" presStyleLbl="alignAccFollowNode1" presStyleIdx="1" presStyleCnt="3" custScaleX="92040" custScaleY="96437" custLinFactNeighborX="1535" custLinFactNeighborY="-294">
        <dgm:presLayoutVars>
          <dgm:bulletEnabled val="1"/>
        </dgm:presLayoutVars>
      </dgm:prSet>
      <dgm:spPr/>
      <dgm:t>
        <a:bodyPr/>
        <a:lstStyle/>
        <a:p>
          <a:endParaRPr lang="lt-LT"/>
        </a:p>
      </dgm:t>
    </dgm:pt>
    <dgm:pt modelId="{24B1098C-4EFC-4306-A418-10D610F573B2}" type="pres">
      <dgm:prSet presAssocID="{9B88A626-1C94-4257-8940-17F30E596AAA}" presName="space" presStyleCnt="0"/>
      <dgm:spPr/>
    </dgm:pt>
    <dgm:pt modelId="{309DE00A-7429-411B-A850-1A07E86CE047}" type="pres">
      <dgm:prSet presAssocID="{D12A0B37-C5E2-448E-AC60-279E1FA37FB3}" presName="composite" presStyleCnt="0"/>
      <dgm:spPr/>
    </dgm:pt>
    <dgm:pt modelId="{C25E7D0F-E543-4F69-AB2F-897603FB0C68}" type="pres">
      <dgm:prSet presAssocID="{D12A0B37-C5E2-448E-AC60-279E1FA37FB3}" presName="parTx" presStyleLbl="alignNode1" presStyleIdx="2" presStyleCnt="3" custScaleX="11500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lt-LT"/>
        </a:p>
      </dgm:t>
    </dgm:pt>
    <dgm:pt modelId="{801D37B9-7A6B-4CB3-A0BD-8AAD44EB60F5}" type="pres">
      <dgm:prSet presAssocID="{D12A0B37-C5E2-448E-AC60-279E1FA37FB3}" presName="desTx" presStyleLbl="alignAccFollowNode1" presStyleIdx="2" presStyleCnt="3" custScaleX="114867">
        <dgm:presLayoutVars>
          <dgm:bulletEnabled val="1"/>
        </dgm:presLayoutVars>
      </dgm:prSet>
      <dgm:spPr/>
      <dgm:t>
        <a:bodyPr/>
        <a:lstStyle/>
        <a:p>
          <a:endParaRPr lang="lt-LT"/>
        </a:p>
      </dgm:t>
    </dgm:pt>
  </dgm:ptLst>
  <dgm:cxnLst>
    <dgm:cxn modelId="{739EFB61-4375-4BB9-990A-4BDB2E772494}" type="presOf" srcId="{0E6C1C07-FB63-43E8-B12F-61272F0B037E}" destId="{787B99EA-613D-4469-96A2-1BEE750CE582}" srcOrd="0" destOrd="2" presId="urn:microsoft.com/office/officeart/2005/8/layout/hList1"/>
    <dgm:cxn modelId="{8A5F10B8-C8BA-4594-82A8-B9157437FB45}" srcId="{AFE52C1E-8295-4477-BA82-D03BFFF833EB}" destId="{F106EB90-96C2-47EC-9ECC-7B3EEEC8DA05}" srcOrd="0" destOrd="0" parTransId="{6595D783-BDBC-46C0-97A0-E1F60602BCF8}" sibTransId="{800A301B-22E3-4B87-A4E9-34B56E6748AB}"/>
    <dgm:cxn modelId="{D19284E5-FA2F-416F-863B-A7E6ED433580}" type="presOf" srcId="{9755183A-C5DB-4C39-9613-CDAEAE840074}" destId="{801D37B9-7A6B-4CB3-A0BD-8AAD44EB60F5}" srcOrd="0" destOrd="2" presId="urn:microsoft.com/office/officeart/2005/8/layout/hList1"/>
    <dgm:cxn modelId="{07CE6F66-623B-446B-95F3-96BB9A0B185C}" type="presOf" srcId="{B5DEC880-5B36-42A9-8D50-BAA7A3C8F670}" destId="{787B99EA-613D-4469-96A2-1BEE750CE582}" srcOrd="0" destOrd="4" presId="urn:microsoft.com/office/officeart/2005/8/layout/hList1"/>
    <dgm:cxn modelId="{92A33582-21B9-42EB-842C-E70C63D4DCE9}" srcId="{D12A0B37-C5E2-448E-AC60-279E1FA37FB3}" destId="{9755183A-C5DB-4C39-9613-CDAEAE840074}" srcOrd="2" destOrd="0" parTransId="{1BB44E1D-E1E5-48AD-B428-EC6417E4C5EE}" sibTransId="{6E2EDF96-38FA-451C-9FCD-D2635393BDC3}"/>
    <dgm:cxn modelId="{6E3CC8B9-3ABA-47A4-AE96-F51099A26481}" type="presOf" srcId="{70992846-FB31-4481-A54A-216306AC8965}" destId="{68FBD71F-F6F5-4FC1-9DFD-B274653F4E9C}" srcOrd="0" destOrd="1" presId="urn:microsoft.com/office/officeart/2005/8/layout/hList1"/>
    <dgm:cxn modelId="{078B5314-5FFA-4BDF-B493-C28DD79ABBE4}" type="presOf" srcId="{3147285D-1BFB-441D-A46A-4CD4959C0F5A}" destId="{801D37B9-7A6B-4CB3-A0BD-8AAD44EB60F5}" srcOrd="0" destOrd="1" presId="urn:microsoft.com/office/officeart/2005/8/layout/hList1"/>
    <dgm:cxn modelId="{4E410DC8-7182-489A-819E-89E9A6CC2AC7}" srcId="{200DA050-2A29-4E54-9A0F-4BE2A9986181}" destId="{7C9807D1-4A21-4652-BBBD-A51E96313576}" srcOrd="2" destOrd="0" parTransId="{A2777EF6-233E-4045-BE27-368C2713ED6C}" sibTransId="{95E6A8DB-EDDD-42C3-9200-C324C5830D17}"/>
    <dgm:cxn modelId="{BFAF3BD8-01F0-4729-9C45-DE651BFB5F8A}" srcId="{D12A0B37-C5E2-448E-AC60-279E1FA37FB3}" destId="{8EAF5A51-1C1B-4FE3-BAE2-8B33A6F3C2D6}" srcOrd="0" destOrd="0" parTransId="{D70963B1-EC79-4F71-8779-B72B891B4654}" sibTransId="{8FEB6C77-FA84-46CC-8A3B-0DB5E6D804F7}"/>
    <dgm:cxn modelId="{1C54F870-2D12-4021-A4CB-1D0A7B7094E8}" type="presOf" srcId="{D12A0B37-C5E2-448E-AC60-279E1FA37FB3}" destId="{C25E7D0F-E543-4F69-AB2F-897603FB0C68}" srcOrd="0" destOrd="0" presId="urn:microsoft.com/office/officeart/2005/8/layout/hList1"/>
    <dgm:cxn modelId="{EB85DAB8-3D28-404E-99CA-0DB1441F2554}" type="presOf" srcId="{7C9807D1-4A21-4652-BBBD-A51E96313576}" destId="{68FBD71F-F6F5-4FC1-9DFD-B274653F4E9C}" srcOrd="0" destOrd="2" presId="urn:microsoft.com/office/officeart/2005/8/layout/hList1"/>
    <dgm:cxn modelId="{A5031999-E2FE-4481-B27F-C4E1E4321FA3}" type="presOf" srcId="{8EAF5A51-1C1B-4FE3-BAE2-8B33A6F3C2D6}" destId="{801D37B9-7A6B-4CB3-A0BD-8AAD44EB60F5}" srcOrd="0" destOrd="0" presId="urn:microsoft.com/office/officeart/2005/8/layout/hList1"/>
    <dgm:cxn modelId="{84C7443A-69CA-4DE0-9303-05A6F864C12E}" srcId="{200DA050-2A29-4E54-9A0F-4BE2A9986181}" destId="{70992846-FB31-4481-A54A-216306AC8965}" srcOrd="1" destOrd="0" parTransId="{0E93347C-1D3A-4D95-9B38-1C9B963564C0}" sibTransId="{C98FDBC6-3994-4692-BF80-E9B3CFEE50DF}"/>
    <dgm:cxn modelId="{4356BB2D-7A49-473B-877C-7C4EE0F4E348}" type="presOf" srcId="{1EDCCB38-55E0-42C0-B767-E1F1EF5A20D3}" destId="{787B99EA-613D-4469-96A2-1BEE750CE582}" srcOrd="0" destOrd="3" presId="urn:microsoft.com/office/officeart/2005/8/layout/hList1"/>
    <dgm:cxn modelId="{4AD6987F-C046-4140-A448-D7B839F126D2}" srcId="{463BCE45-691D-47AF-92BB-C7D48FF79955}" destId="{D12A0B37-C5E2-448E-AC60-279E1FA37FB3}" srcOrd="2" destOrd="0" parTransId="{7BD4E974-ABCB-4063-9AB2-C30386139491}" sibTransId="{1DB82618-70D7-45D0-8A1B-B3FFF60BA44E}"/>
    <dgm:cxn modelId="{87AAA30C-52D7-4C6D-8F8E-7D3402CF3199}" srcId="{D12A0B37-C5E2-448E-AC60-279E1FA37FB3}" destId="{0824C461-CC41-4716-B233-F0B00F9AB8D5}" srcOrd="3" destOrd="0" parTransId="{681C9040-E869-474F-9091-B0382BA32577}" sibTransId="{388DB400-2649-4951-AEC1-530BE73B87E9}"/>
    <dgm:cxn modelId="{6188F662-2893-4FBF-A4BB-8E08D050C2E9}" type="presOf" srcId="{AFE52C1E-8295-4477-BA82-D03BFFF833EB}" destId="{D1BB4DD2-055F-4320-B5C6-D25304DCC500}" srcOrd="0" destOrd="0" presId="urn:microsoft.com/office/officeart/2005/8/layout/hList1"/>
    <dgm:cxn modelId="{4DE55633-B217-4850-964B-0FE8271D3E33}" srcId="{AFE52C1E-8295-4477-BA82-D03BFFF833EB}" destId="{B5DEC880-5B36-42A9-8D50-BAA7A3C8F670}" srcOrd="4" destOrd="0" parTransId="{1249524F-0253-4F0B-812D-D14CF3B0157A}" sibTransId="{F3D19542-0E5E-499D-8EEA-4D97AE37653E}"/>
    <dgm:cxn modelId="{E779BF86-E816-4E24-96D7-4CE66C180207}" srcId="{D12A0B37-C5E2-448E-AC60-279E1FA37FB3}" destId="{A2023A31-52FE-41A2-949D-7A2D2272F5AC}" srcOrd="4" destOrd="0" parTransId="{462DD181-BC68-40F0-A040-C98EC17F4D38}" sibTransId="{66496448-BEE4-4C7C-8F2F-3A5603DB3E7F}"/>
    <dgm:cxn modelId="{F214A851-2FE9-4C2F-AC40-24B4EF460220}" srcId="{463BCE45-691D-47AF-92BB-C7D48FF79955}" destId="{AFE52C1E-8295-4477-BA82-D03BFFF833EB}" srcOrd="0" destOrd="0" parTransId="{BC32BB67-B91B-4D09-9765-A4E49CA3EFF9}" sibTransId="{79FE3B02-65FF-4311-9A58-975DDA89E275}"/>
    <dgm:cxn modelId="{70CB78BF-44F6-48DB-AE92-37A39EF4A72A}" type="presOf" srcId="{463BCE45-691D-47AF-92BB-C7D48FF79955}" destId="{00C04041-549F-4AA1-9026-15C891AA1CB7}" srcOrd="0" destOrd="0" presId="urn:microsoft.com/office/officeart/2005/8/layout/hList1"/>
    <dgm:cxn modelId="{46B188F4-3300-480B-81F4-03D9B74DBB1A}" type="presOf" srcId="{F106EB90-96C2-47EC-9ECC-7B3EEEC8DA05}" destId="{787B99EA-613D-4469-96A2-1BEE750CE582}" srcOrd="0" destOrd="0" presId="urn:microsoft.com/office/officeart/2005/8/layout/hList1"/>
    <dgm:cxn modelId="{7F8ED4A6-3CBF-4975-8A1F-D9DC8180A4AD}" srcId="{200DA050-2A29-4E54-9A0F-4BE2A9986181}" destId="{E226B423-194F-4906-907A-2B987B7F6C5D}" srcOrd="5" destOrd="0" parTransId="{CBDB3693-D46F-4665-ADC1-8B9904B1CBC2}" sibTransId="{3A9A9E80-1D28-4E51-884E-51D0AD465032}"/>
    <dgm:cxn modelId="{7D7BA5E6-EE7A-4F49-BD96-E3F2A68BFE39}" srcId="{AFE52C1E-8295-4477-BA82-D03BFFF833EB}" destId="{E2E2695F-3BEE-41C4-8E2A-A03C6FD44F89}" srcOrd="1" destOrd="0" parTransId="{561D4B3D-5163-4BA4-9512-2C9C3B2D4271}" sibTransId="{52E8A875-5BA0-4D7C-81C0-0BDA823C7F65}"/>
    <dgm:cxn modelId="{B2671C38-57B7-4BE9-98D1-209E3A9C8BFD}" srcId="{D12A0B37-C5E2-448E-AC60-279E1FA37FB3}" destId="{4FC89233-71B2-4A85-B156-997564CFE0A0}" srcOrd="6" destOrd="0" parTransId="{51E9C830-1D2D-4F9A-A587-46DF66D69D1D}" sibTransId="{8177F0D3-6DC0-4E93-803B-671D59683E6A}"/>
    <dgm:cxn modelId="{9AB2CFC8-3261-4039-84D9-39FB9D15C0DE}" srcId="{200DA050-2A29-4E54-9A0F-4BE2A9986181}" destId="{7C63FFD3-FE64-4C6C-A690-4F7AE35826FD}" srcOrd="3" destOrd="0" parTransId="{4E434F34-B1C7-437E-AB88-3E195E4BFC18}" sibTransId="{C956BFD0-1E3E-4CC3-A36C-4A93DB149DF2}"/>
    <dgm:cxn modelId="{CA65D176-EEA5-4F29-9312-AF4146A82B0F}" srcId="{200DA050-2A29-4E54-9A0F-4BE2A9986181}" destId="{63818DDB-36CA-4158-BBF3-338A95730AA1}" srcOrd="4" destOrd="0" parTransId="{2E73B1F7-7A22-46BE-B6CE-5D0C5DFCDED2}" sibTransId="{559C2C36-F8F1-46AC-8556-9A987451D0C9}"/>
    <dgm:cxn modelId="{E8D25387-7822-4109-AC80-9E9A771A8232}" type="presOf" srcId="{E226B423-194F-4906-907A-2B987B7F6C5D}" destId="{68FBD71F-F6F5-4FC1-9DFD-B274653F4E9C}" srcOrd="0" destOrd="5" presId="urn:microsoft.com/office/officeart/2005/8/layout/hList1"/>
    <dgm:cxn modelId="{58202119-B0D9-4B51-AB7B-97F33C8AD6CD}" type="presOf" srcId="{46D603F5-B41F-4F90-A00F-FED896A90F88}" destId="{68FBD71F-F6F5-4FC1-9DFD-B274653F4E9C}" srcOrd="0" destOrd="0" presId="urn:microsoft.com/office/officeart/2005/8/layout/hList1"/>
    <dgm:cxn modelId="{FCF9C395-B112-4600-9123-2E45DF508295}" srcId="{D12A0B37-C5E2-448E-AC60-279E1FA37FB3}" destId="{3147285D-1BFB-441D-A46A-4CD4959C0F5A}" srcOrd="1" destOrd="0" parTransId="{62DD2F07-B551-4B60-8350-910B6866BBCA}" sibTransId="{5B686FB9-A058-4EBA-9F49-F51056EACFF7}"/>
    <dgm:cxn modelId="{431F9634-252C-4136-9081-CF2997226A9C}" srcId="{AFE52C1E-8295-4477-BA82-D03BFFF833EB}" destId="{0E6C1C07-FB63-43E8-B12F-61272F0B037E}" srcOrd="2" destOrd="0" parTransId="{E2518239-135F-4755-BC06-48E39DA078C5}" sibTransId="{2F7D010B-60D6-451A-9C51-2778AD20644F}"/>
    <dgm:cxn modelId="{33D492B7-819B-415D-80AA-369739415207}" srcId="{200DA050-2A29-4E54-9A0F-4BE2A9986181}" destId="{46D603F5-B41F-4F90-A00F-FED896A90F88}" srcOrd="0" destOrd="0" parTransId="{F6C736A5-20E5-4502-A811-5AB25888932D}" sibTransId="{BB23022E-E4C5-428C-B45F-28F539AFA0EC}"/>
    <dgm:cxn modelId="{3E5C856E-78B9-4FB6-B091-F282AC9706BA}" srcId="{463BCE45-691D-47AF-92BB-C7D48FF79955}" destId="{200DA050-2A29-4E54-9A0F-4BE2A9986181}" srcOrd="1" destOrd="0" parTransId="{7F4F9DD7-9883-424F-A96D-2BDF3D2B5BAF}" sibTransId="{9B88A626-1C94-4257-8940-17F30E596AAA}"/>
    <dgm:cxn modelId="{669CA586-8FBA-4D4C-BF52-9D83E669B09C}" type="presOf" srcId="{0824C461-CC41-4716-B233-F0B00F9AB8D5}" destId="{801D37B9-7A6B-4CB3-A0BD-8AAD44EB60F5}" srcOrd="0" destOrd="3" presId="urn:microsoft.com/office/officeart/2005/8/layout/hList1"/>
    <dgm:cxn modelId="{F0BE2675-3865-429A-8185-04DEEE3B081B}" type="presOf" srcId="{7C63FFD3-FE64-4C6C-A690-4F7AE35826FD}" destId="{68FBD71F-F6F5-4FC1-9DFD-B274653F4E9C}" srcOrd="0" destOrd="3" presId="urn:microsoft.com/office/officeart/2005/8/layout/hList1"/>
    <dgm:cxn modelId="{0C6C2E29-4213-4BBA-92FD-3B538659B1A5}" type="presOf" srcId="{A2023A31-52FE-41A2-949D-7A2D2272F5AC}" destId="{801D37B9-7A6B-4CB3-A0BD-8AAD44EB60F5}" srcOrd="0" destOrd="4" presId="urn:microsoft.com/office/officeart/2005/8/layout/hList1"/>
    <dgm:cxn modelId="{BAA450F7-7111-474B-ACD5-8B8C7D39C68E}" type="presOf" srcId="{373486A7-268F-473C-8E1C-D3F2AAA5094D}" destId="{801D37B9-7A6B-4CB3-A0BD-8AAD44EB60F5}" srcOrd="0" destOrd="5" presId="urn:microsoft.com/office/officeart/2005/8/layout/hList1"/>
    <dgm:cxn modelId="{2238A3D2-14C0-4F0A-B463-E9D7EE18C5BF}" type="presOf" srcId="{200DA050-2A29-4E54-9A0F-4BE2A9986181}" destId="{63CFEEF3-02A0-4F5E-A909-D10C6EE42CF0}" srcOrd="0" destOrd="0" presId="urn:microsoft.com/office/officeart/2005/8/layout/hList1"/>
    <dgm:cxn modelId="{2A9A1252-A689-4CEA-9850-C31D5F932EC3}" srcId="{AFE52C1E-8295-4477-BA82-D03BFFF833EB}" destId="{1EDCCB38-55E0-42C0-B767-E1F1EF5A20D3}" srcOrd="3" destOrd="0" parTransId="{6B300875-3C73-4722-899D-F7C826F50C35}" sibTransId="{1A9FEAFC-4D94-4757-9D33-E9A0FE2C2186}"/>
    <dgm:cxn modelId="{8A540D7C-8159-4C87-96C2-F07457ACA55C}" type="presOf" srcId="{E2E2695F-3BEE-41C4-8E2A-A03C6FD44F89}" destId="{787B99EA-613D-4469-96A2-1BEE750CE582}" srcOrd="0" destOrd="1" presId="urn:microsoft.com/office/officeart/2005/8/layout/hList1"/>
    <dgm:cxn modelId="{FD4752B6-E6D2-433A-B635-4418D98EE243}" type="presOf" srcId="{4FC89233-71B2-4A85-B156-997564CFE0A0}" destId="{801D37B9-7A6B-4CB3-A0BD-8AAD44EB60F5}" srcOrd="0" destOrd="6" presId="urn:microsoft.com/office/officeart/2005/8/layout/hList1"/>
    <dgm:cxn modelId="{FEC22582-1704-4DB9-9FC1-8F7BD6BFD6EE}" srcId="{D12A0B37-C5E2-448E-AC60-279E1FA37FB3}" destId="{373486A7-268F-473C-8E1C-D3F2AAA5094D}" srcOrd="5" destOrd="0" parTransId="{A095D287-79CC-46D6-A676-DDDF5419BA95}" sibTransId="{BACF717F-FFF6-4882-8ED3-FBB9900C2590}"/>
    <dgm:cxn modelId="{381ECF29-7C5B-44A4-A023-3B29F8425044}" type="presOf" srcId="{63818DDB-36CA-4158-BBF3-338A95730AA1}" destId="{68FBD71F-F6F5-4FC1-9DFD-B274653F4E9C}" srcOrd="0" destOrd="4" presId="urn:microsoft.com/office/officeart/2005/8/layout/hList1"/>
    <dgm:cxn modelId="{C1A7875E-65A1-47C5-A4E1-1E83070B316A}" type="presParOf" srcId="{00C04041-549F-4AA1-9026-15C891AA1CB7}" destId="{858A65F7-4ED0-4442-86F3-82AA2B8C4DF8}" srcOrd="0" destOrd="0" presId="urn:microsoft.com/office/officeart/2005/8/layout/hList1"/>
    <dgm:cxn modelId="{40809C74-7EDA-4C52-B9A2-59EB63373DB3}" type="presParOf" srcId="{858A65F7-4ED0-4442-86F3-82AA2B8C4DF8}" destId="{D1BB4DD2-055F-4320-B5C6-D25304DCC500}" srcOrd="0" destOrd="0" presId="urn:microsoft.com/office/officeart/2005/8/layout/hList1"/>
    <dgm:cxn modelId="{6FD9FFF5-A990-4817-AE09-8AFF3C46712E}" type="presParOf" srcId="{858A65F7-4ED0-4442-86F3-82AA2B8C4DF8}" destId="{787B99EA-613D-4469-96A2-1BEE750CE582}" srcOrd="1" destOrd="0" presId="urn:microsoft.com/office/officeart/2005/8/layout/hList1"/>
    <dgm:cxn modelId="{A857A24C-D42F-4203-B8FE-0C6AE24C5993}" type="presParOf" srcId="{00C04041-549F-4AA1-9026-15C891AA1CB7}" destId="{AD5E7AF8-4E3A-47BF-B341-46D3E83F16ED}" srcOrd="1" destOrd="0" presId="urn:microsoft.com/office/officeart/2005/8/layout/hList1"/>
    <dgm:cxn modelId="{294E20BA-C178-4073-A995-A2A69D37F64A}" type="presParOf" srcId="{00C04041-549F-4AA1-9026-15C891AA1CB7}" destId="{4ED6E1D5-4612-40BA-81D7-9D0B465F9408}" srcOrd="2" destOrd="0" presId="urn:microsoft.com/office/officeart/2005/8/layout/hList1"/>
    <dgm:cxn modelId="{BCE3FD49-CE09-483E-9356-4F2304278449}" type="presParOf" srcId="{4ED6E1D5-4612-40BA-81D7-9D0B465F9408}" destId="{63CFEEF3-02A0-4F5E-A909-D10C6EE42CF0}" srcOrd="0" destOrd="0" presId="urn:microsoft.com/office/officeart/2005/8/layout/hList1"/>
    <dgm:cxn modelId="{2C673217-137D-4340-810C-5B522096D58F}" type="presParOf" srcId="{4ED6E1D5-4612-40BA-81D7-9D0B465F9408}" destId="{68FBD71F-F6F5-4FC1-9DFD-B274653F4E9C}" srcOrd="1" destOrd="0" presId="urn:microsoft.com/office/officeart/2005/8/layout/hList1"/>
    <dgm:cxn modelId="{DB226A3E-766A-456B-81E9-F61998C7F1A0}" type="presParOf" srcId="{00C04041-549F-4AA1-9026-15C891AA1CB7}" destId="{24B1098C-4EFC-4306-A418-10D610F573B2}" srcOrd="3" destOrd="0" presId="urn:microsoft.com/office/officeart/2005/8/layout/hList1"/>
    <dgm:cxn modelId="{36EEC095-542C-4852-8085-5049469F905A}" type="presParOf" srcId="{00C04041-549F-4AA1-9026-15C891AA1CB7}" destId="{309DE00A-7429-411B-A850-1A07E86CE047}" srcOrd="4" destOrd="0" presId="urn:microsoft.com/office/officeart/2005/8/layout/hList1"/>
    <dgm:cxn modelId="{C8A9F5B0-8540-4BEE-BDCC-25CCA7C1FE12}" type="presParOf" srcId="{309DE00A-7429-411B-A850-1A07E86CE047}" destId="{C25E7D0F-E543-4F69-AB2F-897603FB0C68}" srcOrd="0" destOrd="0" presId="urn:microsoft.com/office/officeart/2005/8/layout/hList1"/>
    <dgm:cxn modelId="{AAD0A6CA-941E-45F7-977F-C5C87783C1CE}" type="presParOf" srcId="{309DE00A-7429-411B-A850-1A07E86CE047}" destId="{801D37B9-7A6B-4CB3-A0BD-8AAD44EB60F5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6930E9-0F43-4721-87B4-415C852F894C}">
      <dsp:nvSpPr>
        <dsp:cNvPr id="0" name=""/>
        <dsp:cNvSpPr/>
      </dsp:nvSpPr>
      <dsp:spPr>
        <a:xfrm>
          <a:off x="205998" y="0"/>
          <a:ext cx="2334650" cy="4718304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5B5A53-2508-4CB8-8C2A-C95A77019EA6}">
      <dsp:nvSpPr>
        <dsp:cNvPr id="0" name=""/>
        <dsp:cNvSpPr/>
      </dsp:nvSpPr>
      <dsp:spPr>
        <a:xfrm>
          <a:off x="0" y="1415491"/>
          <a:ext cx="2746647" cy="188732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lvl="0" algn="ctr" defTabSz="1689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lt-LT" sz="3800" kern="1200" dirty="0" smtClean="0">
              <a:solidFill>
                <a:schemeClr val="tx1"/>
              </a:solidFill>
              <a:latin typeface="Arabic Typesetting" panose="03020402040406030203" pitchFamily="66" charset="-78"/>
              <a:cs typeface="Arabic Typesetting" panose="03020402040406030203" pitchFamily="66" charset="-78"/>
            </a:rPr>
            <a:t>Veikla nukreipta į vaiką</a:t>
          </a:r>
          <a:endParaRPr lang="lt-LT" sz="3800" kern="1200" dirty="0">
            <a:solidFill>
              <a:schemeClr val="tx1"/>
            </a:solidFill>
            <a:latin typeface="Arabic Typesetting" panose="03020402040406030203" pitchFamily="66" charset="-78"/>
            <a:cs typeface="Arabic Typesetting" panose="03020402040406030203" pitchFamily="66" charset="-78"/>
          </a:endParaRPr>
        </a:p>
      </dsp:txBody>
      <dsp:txXfrm>
        <a:off x="92131" y="1507622"/>
        <a:ext cx="2562385" cy="170305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14AB65-8A58-4738-B75D-976B1C06EC50}">
      <dsp:nvSpPr>
        <dsp:cNvPr id="0" name=""/>
        <dsp:cNvSpPr/>
      </dsp:nvSpPr>
      <dsp:spPr>
        <a:xfrm>
          <a:off x="2049164" y="575"/>
          <a:ext cx="3073747" cy="2246141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t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lt-LT" sz="3200" kern="1200" dirty="0" smtClean="0">
              <a:latin typeface="Arabic Typesetting" panose="03020402040406030203" pitchFamily="66" charset="-78"/>
              <a:cs typeface="Arabic Typesetting" panose="03020402040406030203" pitchFamily="66" charset="-78"/>
            </a:rPr>
            <a:t>Atradimas</a:t>
          </a:r>
          <a:endParaRPr lang="lt-LT" sz="3200" kern="1200" dirty="0">
            <a:latin typeface="Arabic Typesetting" panose="03020402040406030203" pitchFamily="66" charset="-78"/>
            <a:cs typeface="Arabic Typesetting" panose="03020402040406030203" pitchFamily="66" charset="-78"/>
          </a:endParaRP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lt-LT" sz="3200" kern="1200" dirty="0" smtClean="0">
              <a:latin typeface="Arabic Typesetting" panose="03020402040406030203" pitchFamily="66" charset="-78"/>
              <a:cs typeface="Arabic Typesetting" panose="03020402040406030203" pitchFamily="66" charset="-78"/>
            </a:rPr>
            <a:t>Pasirinkimas</a:t>
          </a:r>
          <a:endParaRPr lang="lt-LT" sz="3200" kern="1200" dirty="0">
            <a:latin typeface="Arabic Typesetting" panose="03020402040406030203" pitchFamily="66" charset="-78"/>
            <a:cs typeface="Arabic Typesetting" panose="03020402040406030203" pitchFamily="66" charset="-78"/>
          </a:endParaRP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lt-LT" sz="3200" kern="1200" dirty="0" smtClean="0">
              <a:latin typeface="Arabic Typesetting" panose="03020402040406030203" pitchFamily="66" charset="-78"/>
              <a:cs typeface="Arabic Typesetting" panose="03020402040406030203" pitchFamily="66" charset="-78"/>
            </a:rPr>
            <a:t>Atsakinga laisvė</a:t>
          </a:r>
          <a:endParaRPr lang="lt-LT" sz="3200" kern="1200" dirty="0">
            <a:latin typeface="Arabic Typesetting" panose="03020402040406030203" pitchFamily="66" charset="-78"/>
            <a:cs typeface="Arabic Typesetting" panose="03020402040406030203" pitchFamily="66" charset="-78"/>
          </a:endParaRPr>
        </a:p>
      </dsp:txBody>
      <dsp:txXfrm>
        <a:off x="2049164" y="281343"/>
        <a:ext cx="2231444" cy="1684605"/>
      </dsp:txXfrm>
    </dsp:sp>
    <dsp:sp modelId="{AAC4E7B2-164A-4498-986C-B49FD9641FBF}">
      <dsp:nvSpPr>
        <dsp:cNvPr id="0" name=""/>
        <dsp:cNvSpPr/>
      </dsp:nvSpPr>
      <dsp:spPr>
        <a:xfrm>
          <a:off x="0" y="575"/>
          <a:ext cx="2049164" cy="224614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76200" rIns="152400" bIns="762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lt-LT" sz="4000" kern="1200" dirty="0" smtClean="0">
              <a:solidFill>
                <a:schemeClr val="tx1"/>
              </a:solidFill>
              <a:latin typeface="Arabic Typesetting" panose="03020402040406030203" pitchFamily="66" charset="-78"/>
              <a:cs typeface="Arabic Typesetting" panose="03020402040406030203" pitchFamily="66" charset="-78"/>
            </a:rPr>
            <a:t>Laisvojo ugdymo paradigma</a:t>
          </a:r>
          <a:endParaRPr lang="lt-LT" sz="4000" kern="1200" dirty="0">
            <a:solidFill>
              <a:schemeClr val="tx1"/>
            </a:solidFill>
            <a:latin typeface="Arabic Typesetting" panose="03020402040406030203" pitchFamily="66" charset="-78"/>
            <a:cs typeface="Arabic Typesetting" panose="03020402040406030203" pitchFamily="66" charset="-78"/>
          </a:endParaRPr>
        </a:p>
      </dsp:txBody>
      <dsp:txXfrm>
        <a:off x="100032" y="100607"/>
        <a:ext cx="1849100" cy="2046077"/>
      </dsp:txXfrm>
    </dsp:sp>
    <dsp:sp modelId="{DF844C63-F995-4D72-9FCC-0CA427093A45}">
      <dsp:nvSpPr>
        <dsp:cNvPr id="0" name=""/>
        <dsp:cNvSpPr/>
      </dsp:nvSpPr>
      <dsp:spPr>
        <a:xfrm>
          <a:off x="2049164" y="2471332"/>
          <a:ext cx="3073747" cy="2246141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t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lt-LT" sz="3200" kern="1200" dirty="0" smtClean="0">
              <a:latin typeface="Arabic Typesetting" panose="03020402040406030203" pitchFamily="66" charset="-78"/>
              <a:cs typeface="Arabic Typesetting" panose="03020402040406030203" pitchFamily="66" charset="-78"/>
            </a:rPr>
            <a:t>Pagalba</a:t>
          </a:r>
          <a:endParaRPr lang="lt-LT" sz="3200" kern="1200" dirty="0">
            <a:latin typeface="Arabic Typesetting" panose="03020402040406030203" pitchFamily="66" charset="-78"/>
            <a:cs typeface="Arabic Typesetting" panose="03020402040406030203" pitchFamily="66" charset="-78"/>
          </a:endParaRP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lt-LT" sz="3200" kern="1200" dirty="0" smtClean="0">
              <a:latin typeface="Arabic Typesetting" panose="03020402040406030203" pitchFamily="66" charset="-78"/>
              <a:cs typeface="Arabic Typesetting" panose="03020402040406030203" pitchFamily="66" charset="-78"/>
            </a:rPr>
            <a:t>Veiksmas </a:t>
          </a:r>
          <a:endParaRPr lang="lt-LT" sz="3200" kern="1200" dirty="0">
            <a:latin typeface="Arabic Typesetting" panose="03020402040406030203" pitchFamily="66" charset="-78"/>
            <a:cs typeface="Arabic Typesetting" panose="03020402040406030203" pitchFamily="66" charset="-78"/>
          </a:endParaRP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lt-LT" sz="3200" kern="1200" dirty="0" smtClean="0">
              <a:latin typeface="Arabic Typesetting" panose="03020402040406030203" pitchFamily="66" charset="-78"/>
              <a:cs typeface="Arabic Typesetting" panose="03020402040406030203" pitchFamily="66" charset="-78"/>
            </a:rPr>
            <a:t>Kūrybiškumas</a:t>
          </a:r>
          <a:endParaRPr lang="lt-LT" sz="3200" kern="1200" dirty="0">
            <a:latin typeface="Arabic Typesetting" panose="03020402040406030203" pitchFamily="66" charset="-78"/>
            <a:cs typeface="Arabic Typesetting" panose="03020402040406030203" pitchFamily="66" charset="-78"/>
          </a:endParaRPr>
        </a:p>
      </dsp:txBody>
      <dsp:txXfrm>
        <a:off x="2049164" y="2752100"/>
        <a:ext cx="2231444" cy="1684605"/>
      </dsp:txXfrm>
    </dsp:sp>
    <dsp:sp modelId="{2575BD5B-636A-4511-91D6-B85363F66939}">
      <dsp:nvSpPr>
        <dsp:cNvPr id="0" name=""/>
        <dsp:cNvSpPr/>
      </dsp:nvSpPr>
      <dsp:spPr>
        <a:xfrm>
          <a:off x="0" y="2471332"/>
          <a:ext cx="2049164" cy="224614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76200" rIns="152400" bIns="762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lt-LT" sz="4000" kern="1200" dirty="0" smtClean="0">
              <a:solidFill>
                <a:schemeClr val="tx1"/>
              </a:solidFill>
              <a:latin typeface="Arabic Typesetting" panose="03020402040406030203" pitchFamily="66" charset="-78"/>
              <a:cs typeface="Arabic Typesetting" panose="03020402040406030203" pitchFamily="66" charset="-78"/>
            </a:rPr>
            <a:t>Vaiko ateities gerovė</a:t>
          </a:r>
          <a:endParaRPr lang="lt-LT" sz="4000" kern="1200" dirty="0">
            <a:solidFill>
              <a:schemeClr val="tx1"/>
            </a:solidFill>
            <a:latin typeface="Arabic Typesetting" panose="03020402040406030203" pitchFamily="66" charset="-78"/>
            <a:cs typeface="Arabic Typesetting" panose="03020402040406030203" pitchFamily="66" charset="-78"/>
          </a:endParaRPr>
        </a:p>
      </dsp:txBody>
      <dsp:txXfrm>
        <a:off x="100032" y="2571364"/>
        <a:ext cx="1849100" cy="204607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FA6590-0DA1-4A96-B3F0-D8F6D83C5BAE}">
      <dsp:nvSpPr>
        <dsp:cNvPr id="0" name=""/>
        <dsp:cNvSpPr/>
      </dsp:nvSpPr>
      <dsp:spPr>
        <a:xfrm rot="5400000">
          <a:off x="6133693" y="-932850"/>
          <a:ext cx="1276945" cy="3466719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1600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lt-LT" sz="3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Pagalba</a:t>
          </a:r>
          <a:endParaRPr lang="lt-LT" sz="3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5038807" y="224371"/>
        <a:ext cx="3404384" cy="1152275"/>
      </dsp:txXfrm>
    </dsp:sp>
    <dsp:sp modelId="{C2511FA1-59BF-4265-BDC9-2BC352DDB123}">
      <dsp:nvSpPr>
        <dsp:cNvPr id="0" name=""/>
        <dsp:cNvSpPr/>
      </dsp:nvSpPr>
      <dsp:spPr>
        <a:xfrm>
          <a:off x="1761" y="2418"/>
          <a:ext cx="5037044" cy="159618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lt-LT" sz="2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Savanoriška veikla (</a:t>
          </a:r>
          <a:r>
            <a:rPr lang="lt-LT" sz="20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savanorystės</a:t>
          </a:r>
          <a:r>
            <a:rPr lang="lt-LT" sz="2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sritys: socialinė, ekologinė, gyvūnų globos, kultūrinė, sporto, sveikatos, tarptautinė bendrystė), pagalba muziejuje, bibliotekoje, budėjimas, švaros akcijos</a:t>
          </a:r>
          <a:endParaRPr lang="lt-LT" sz="2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9680" y="80337"/>
        <a:ext cx="4881206" cy="1440343"/>
      </dsp:txXfrm>
    </dsp:sp>
    <dsp:sp modelId="{23DD2537-F326-45FA-8496-3B714FA7CF62}">
      <dsp:nvSpPr>
        <dsp:cNvPr id="0" name=""/>
        <dsp:cNvSpPr/>
      </dsp:nvSpPr>
      <dsp:spPr>
        <a:xfrm rot="5400000">
          <a:off x="6116609" y="727188"/>
          <a:ext cx="1276945" cy="3498622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1600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lt-LT" sz="3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Veiksmas</a:t>
          </a:r>
          <a:endParaRPr lang="lt-LT" sz="3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5005771" y="1900362"/>
        <a:ext cx="3436287" cy="1152275"/>
      </dsp:txXfrm>
    </dsp:sp>
    <dsp:sp modelId="{8BC0A236-6E34-40FD-9EAD-76C466FD7F9C}">
      <dsp:nvSpPr>
        <dsp:cNvPr id="0" name=""/>
        <dsp:cNvSpPr/>
      </dsp:nvSpPr>
      <dsp:spPr>
        <a:xfrm>
          <a:off x="1761" y="1678409"/>
          <a:ext cx="5004009" cy="159618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lt-LT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Sporto varžybos, maratonai, talkos, akcijos, aktyvi veikla kitose įstaigose</a:t>
          </a:r>
          <a:endParaRPr lang="lt-LT" sz="24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9680" y="1756328"/>
        <a:ext cx="4848171" cy="1440343"/>
      </dsp:txXfrm>
    </dsp:sp>
    <dsp:sp modelId="{56FAA526-2C3C-4723-9729-FE49042648D8}">
      <dsp:nvSpPr>
        <dsp:cNvPr id="0" name=""/>
        <dsp:cNvSpPr/>
      </dsp:nvSpPr>
      <dsp:spPr>
        <a:xfrm rot="5400000">
          <a:off x="6107392" y="2393497"/>
          <a:ext cx="1276945" cy="3517987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1600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lt-LT" sz="3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Kūrybiškumas</a:t>
          </a:r>
          <a:endParaRPr lang="lt-LT" sz="3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4986872" y="3576353"/>
        <a:ext cx="3455652" cy="1152275"/>
      </dsp:txXfrm>
    </dsp:sp>
    <dsp:sp modelId="{74A150F5-942D-48DC-9FBD-CD6F3857DD77}">
      <dsp:nvSpPr>
        <dsp:cNvPr id="0" name=""/>
        <dsp:cNvSpPr/>
      </dsp:nvSpPr>
      <dsp:spPr>
        <a:xfrm>
          <a:off x="1761" y="3354399"/>
          <a:ext cx="4985109" cy="159618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lt-LT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Koncertai, parodos,  renginiai ir renginių organizavimas, akcijos, proto mūšiai</a:t>
          </a:r>
          <a:endParaRPr lang="lt-LT" sz="24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9680" y="3432318"/>
        <a:ext cx="4829271" cy="144034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BB4DD2-055F-4320-B5C6-D25304DCC500}">
      <dsp:nvSpPr>
        <dsp:cNvPr id="0" name=""/>
        <dsp:cNvSpPr/>
      </dsp:nvSpPr>
      <dsp:spPr>
        <a:xfrm>
          <a:off x="97134" y="66703"/>
          <a:ext cx="2450424" cy="64724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130048" rIns="227584" bIns="130048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lt-LT" sz="3200" b="1" kern="1200" dirty="0" smtClean="0">
              <a:solidFill>
                <a:schemeClr val="tx1"/>
              </a:solidFill>
              <a:latin typeface="Arabic Typesetting" panose="03020402040406030203" pitchFamily="66" charset="-78"/>
              <a:cs typeface="Arabic Typesetting" panose="03020402040406030203" pitchFamily="66" charset="-78"/>
            </a:rPr>
            <a:t>Mokymasis</a:t>
          </a:r>
          <a:endParaRPr lang="lt-LT" sz="3200" b="1" kern="1200" dirty="0">
            <a:solidFill>
              <a:schemeClr val="tx1"/>
            </a:solidFill>
            <a:latin typeface="Arabic Typesetting" panose="03020402040406030203" pitchFamily="66" charset="-78"/>
            <a:cs typeface="Arabic Typesetting" panose="03020402040406030203" pitchFamily="66" charset="-78"/>
          </a:endParaRPr>
        </a:p>
      </dsp:txBody>
      <dsp:txXfrm>
        <a:off x="97134" y="66703"/>
        <a:ext cx="2450424" cy="647246"/>
      </dsp:txXfrm>
    </dsp:sp>
    <dsp:sp modelId="{787B99EA-613D-4469-96A2-1BEE750CE582}">
      <dsp:nvSpPr>
        <dsp:cNvPr id="0" name=""/>
        <dsp:cNvSpPr/>
      </dsp:nvSpPr>
      <dsp:spPr>
        <a:xfrm>
          <a:off x="97134" y="713949"/>
          <a:ext cx="2450424" cy="4096147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lt-LT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Visų mokytojų mokymasis kartu (45).</a:t>
          </a:r>
          <a:endParaRPr lang="lt-LT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lt-LT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B klasių mokiniai SKU veiklų metu.</a:t>
          </a:r>
          <a:endParaRPr lang="lt-LT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lt-LT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Visi mokyklos mokiniai edukacinių užsiėmimų metu.</a:t>
          </a:r>
          <a:endParaRPr lang="lt-LT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lt-LT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Neformaliųjų švietimo programų „Mano kelias“, „SMS tau“ veiklų metu.</a:t>
          </a:r>
          <a:endParaRPr lang="lt-LT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lt-LT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Tėvai – saviugdos klubo veikloje.</a:t>
          </a:r>
          <a:endParaRPr lang="lt-LT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7134" y="713949"/>
        <a:ext cx="2450424" cy="4096147"/>
      </dsp:txXfrm>
    </dsp:sp>
    <dsp:sp modelId="{63CFEEF3-02A0-4F5E-A909-D10C6EE42CF0}">
      <dsp:nvSpPr>
        <dsp:cNvPr id="0" name=""/>
        <dsp:cNvSpPr/>
      </dsp:nvSpPr>
      <dsp:spPr>
        <a:xfrm>
          <a:off x="2921060" y="161249"/>
          <a:ext cx="2053472" cy="60940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130048" rIns="227584" bIns="130048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lt-LT" sz="3200" b="1" kern="1200" dirty="0" smtClean="0">
              <a:solidFill>
                <a:schemeClr val="tx1"/>
              </a:solidFill>
              <a:latin typeface="Arabic Typesetting" panose="03020402040406030203" pitchFamily="66" charset="-78"/>
              <a:cs typeface="Arabic Typesetting" panose="03020402040406030203" pitchFamily="66" charset="-78"/>
            </a:rPr>
            <a:t>Dalyvavimas</a:t>
          </a:r>
          <a:endParaRPr lang="lt-LT" sz="3200" b="1" kern="1200" dirty="0">
            <a:solidFill>
              <a:schemeClr val="tx1"/>
            </a:solidFill>
            <a:latin typeface="Arabic Typesetting" panose="03020402040406030203" pitchFamily="66" charset="-78"/>
            <a:cs typeface="Arabic Typesetting" panose="03020402040406030203" pitchFamily="66" charset="-78"/>
          </a:endParaRPr>
        </a:p>
      </dsp:txBody>
      <dsp:txXfrm>
        <a:off x="2921060" y="161249"/>
        <a:ext cx="2053472" cy="609402"/>
      </dsp:txXfrm>
    </dsp:sp>
    <dsp:sp modelId="{68FBD71F-F6F5-4FC1-9DFD-B274653F4E9C}">
      <dsp:nvSpPr>
        <dsp:cNvPr id="0" name=""/>
        <dsp:cNvSpPr/>
      </dsp:nvSpPr>
      <dsp:spPr>
        <a:xfrm>
          <a:off x="2925272" y="871407"/>
          <a:ext cx="2077872" cy="380945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lt-LT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1-8 klasių B klasių vadovai</a:t>
          </a:r>
          <a:endParaRPr lang="lt-LT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lt-LT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1-8 klasių mokiniai (180).</a:t>
          </a:r>
          <a:endParaRPr lang="lt-LT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lt-LT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Mokyklos administracija.</a:t>
          </a:r>
          <a:endParaRPr lang="lt-LT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lt-LT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Socialiniai partneriai.</a:t>
          </a:r>
          <a:endParaRPr lang="lt-LT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lt-LT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Tėvai. </a:t>
          </a:r>
          <a:endParaRPr lang="lt-LT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lt-LT" sz="1600" kern="1200" dirty="0"/>
        </a:p>
      </dsp:txBody>
      <dsp:txXfrm>
        <a:off x="2925272" y="871407"/>
        <a:ext cx="2077872" cy="3809455"/>
      </dsp:txXfrm>
    </dsp:sp>
    <dsp:sp modelId="{C25E7D0F-E543-4F69-AB2F-897603FB0C68}">
      <dsp:nvSpPr>
        <dsp:cNvPr id="0" name=""/>
        <dsp:cNvSpPr/>
      </dsp:nvSpPr>
      <dsp:spPr>
        <a:xfrm>
          <a:off x="5311550" y="66703"/>
          <a:ext cx="2820914" cy="64724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130048" rIns="227584" bIns="130048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lt-LT" sz="3200" b="1" kern="1200" dirty="0" smtClean="0">
              <a:solidFill>
                <a:schemeClr val="tx1"/>
              </a:solidFill>
              <a:latin typeface="Arabic Typesetting" panose="03020402040406030203" pitchFamily="66" charset="-78"/>
              <a:cs typeface="Arabic Typesetting" panose="03020402040406030203" pitchFamily="66" charset="-78"/>
            </a:rPr>
            <a:t>Rezultatas</a:t>
          </a:r>
          <a:endParaRPr lang="lt-LT" sz="3200" b="1" kern="1200" dirty="0">
            <a:solidFill>
              <a:schemeClr val="tx1"/>
            </a:solidFill>
            <a:latin typeface="Arabic Typesetting" panose="03020402040406030203" pitchFamily="66" charset="-78"/>
            <a:cs typeface="Arabic Typesetting" panose="03020402040406030203" pitchFamily="66" charset="-78"/>
          </a:endParaRPr>
        </a:p>
      </dsp:txBody>
      <dsp:txXfrm>
        <a:off x="5311550" y="66703"/>
        <a:ext cx="2820914" cy="647246"/>
      </dsp:txXfrm>
    </dsp:sp>
    <dsp:sp modelId="{801D37B9-7A6B-4CB3-A0BD-8AAD44EB60F5}">
      <dsp:nvSpPr>
        <dsp:cNvPr id="0" name=""/>
        <dsp:cNvSpPr/>
      </dsp:nvSpPr>
      <dsp:spPr>
        <a:xfrm>
          <a:off x="5313267" y="713949"/>
          <a:ext cx="2817480" cy="4096147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lt-LT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Pravesta 256 val. SKU veiklų.</a:t>
          </a:r>
          <a:endParaRPr lang="lt-LT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lt-LT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Patobulinti mokinių socialiniai ir emociniai įgūdžiai.</a:t>
          </a:r>
          <a:endParaRPr lang="lt-LT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lt-LT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Keitėsi, pagerėjo požiūris į save ir kitus, socialinę sąveiką.</a:t>
          </a:r>
          <a:endParaRPr lang="lt-LT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lt-LT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Skatinamas pažangumas, mokymosi motyvacija.</a:t>
          </a:r>
          <a:endParaRPr lang="lt-LT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lt-LT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Aktyvesnis tėvų įsitraukimas į mokyklos gyvenimą.</a:t>
          </a:r>
          <a:endParaRPr lang="lt-LT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lt-LT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Veiklų su socialiniais partneriais kaita.</a:t>
          </a:r>
          <a:endParaRPr lang="lt-LT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lt-LT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313267" y="713949"/>
        <a:ext cx="2817480" cy="409614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lt-LT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r>
              <a:rPr lang="lt-LT" smtClean="0"/>
              <a:t>2014-11-14</a:t>
            </a:r>
            <a:endParaRPr lang="lt-L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lt-L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B8423CE3-A0E2-49EC-BF49-010C6428FA0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94336086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t-L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lt-LT" smtClean="0"/>
              <a:t>2014-11-14</a:t>
            </a:r>
            <a:endParaRPr lang="lt-L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t-L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9A3626-7128-4F95-B638-97F81B36EC79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32638382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9314680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5306960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8998450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4027957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8102870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FF076-70E0-4C8F-800E-40BF05B2145A}" type="datetime1">
              <a:rPr lang="lt-LT" smtClean="0"/>
              <a:t>2014-11-13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93FB6-BA49-4551-9B13-4D647CF85156}" type="slidenum">
              <a:rPr lang="lt-LT" smtClean="0"/>
              <a:t>‹#›</a:t>
            </a:fld>
            <a:endParaRPr lang="lt-LT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32E16-F349-4FFE-A159-AC6E5D6DB10F}" type="datetime1">
              <a:rPr lang="lt-LT" smtClean="0"/>
              <a:t>2014-11-13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93FB6-BA49-4551-9B13-4D647CF85156}" type="slidenum">
              <a:rPr lang="lt-LT" smtClean="0"/>
              <a:t>‹#›</a:t>
            </a:fld>
            <a:endParaRPr lang="lt-L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D9494-4BE6-4A9A-84E3-BD772E94B4D1}" type="datetime1">
              <a:rPr lang="lt-LT" smtClean="0"/>
              <a:t>2014-11-13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93FB6-BA49-4551-9B13-4D647CF85156}" type="slidenum">
              <a:rPr lang="lt-LT" smtClean="0"/>
              <a:t>‹#›</a:t>
            </a:fld>
            <a:endParaRPr lang="lt-L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39433-7ED9-45B9-A905-8EA2B5D94AD2}" type="datetime1">
              <a:rPr lang="lt-LT" smtClean="0"/>
              <a:t>2014-11-13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93FB6-BA49-4551-9B13-4D647CF85156}" type="slidenum">
              <a:rPr lang="lt-LT" smtClean="0"/>
              <a:t>‹#›</a:t>
            </a:fld>
            <a:endParaRPr lang="lt-L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A6119-1462-4763-885F-8E1D7A80ECBC}" type="datetime1">
              <a:rPr lang="lt-LT" smtClean="0"/>
              <a:t>2014-11-13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93FB6-BA49-4551-9B13-4D647CF85156}" type="slidenum">
              <a:rPr lang="lt-LT" smtClean="0"/>
              <a:t>‹#›</a:t>
            </a:fld>
            <a:endParaRPr lang="lt-LT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6E6B0-3BA1-4FF9-BBE5-39CD8AA3A60B}" type="datetime1">
              <a:rPr lang="lt-LT" smtClean="0"/>
              <a:t>2014-11-13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93FB6-BA49-4551-9B13-4D647CF85156}" type="slidenum">
              <a:rPr lang="lt-LT" smtClean="0"/>
              <a:t>‹#›</a:t>
            </a:fld>
            <a:endParaRPr lang="lt-L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6682A-3210-4A59-AB10-7D608116C3F0}" type="datetime1">
              <a:rPr lang="lt-LT" smtClean="0"/>
              <a:t>2014-11-13</a:t>
            </a:fld>
            <a:endParaRPr lang="lt-L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93FB6-BA49-4551-9B13-4D647CF85156}" type="slidenum">
              <a:rPr lang="lt-LT" smtClean="0"/>
              <a:t>‹#›</a:t>
            </a:fld>
            <a:endParaRPr lang="lt-LT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D5F95-81CD-4A2C-970F-70CD273507EC}" type="datetime1">
              <a:rPr lang="lt-LT" smtClean="0"/>
              <a:t>2014-11-13</a:t>
            </a:fld>
            <a:endParaRPr lang="lt-L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93FB6-BA49-4551-9B13-4D647CF85156}" type="slidenum">
              <a:rPr lang="lt-LT" smtClean="0"/>
              <a:t>‹#›</a:t>
            </a:fld>
            <a:endParaRPr lang="lt-L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3E63A-E68D-4E6A-B032-CF5569430CE9}" type="datetime1">
              <a:rPr lang="lt-LT" smtClean="0"/>
              <a:t>2014-11-13</a:t>
            </a:fld>
            <a:endParaRPr lang="lt-L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93FB6-BA49-4551-9B13-4D647CF85156}" type="slidenum">
              <a:rPr lang="lt-LT" smtClean="0"/>
              <a:t>‹#›</a:t>
            </a:fld>
            <a:endParaRPr lang="lt-L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96EB1-F75C-4B4E-B6F7-B0D7159DF12D}" type="datetime1">
              <a:rPr lang="lt-LT" smtClean="0"/>
              <a:t>2014-11-13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93FB6-BA49-4551-9B13-4D647CF85156}" type="slidenum">
              <a:rPr lang="lt-LT" smtClean="0"/>
              <a:t>‹#›</a:t>
            </a:fld>
            <a:endParaRPr lang="lt-LT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FB15B-3793-437B-9EF4-ED309DAF4E2A}" type="datetime1">
              <a:rPr lang="lt-LT" smtClean="0"/>
              <a:t>2014-11-13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93FB6-BA49-4551-9B13-4D647CF85156}" type="slidenum">
              <a:rPr lang="lt-LT" smtClean="0"/>
              <a:t>‹#›</a:t>
            </a:fld>
            <a:endParaRPr lang="lt-L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C56B4C64-0AF6-4A8A-ADBC-87038234ED05}" type="datetime1">
              <a:rPr lang="lt-LT" smtClean="0"/>
              <a:t>2014-11-13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C3C93FB6-BA49-4551-9B13-4D647CF85156}" type="slidenum">
              <a:rPr lang="lt-LT" smtClean="0"/>
              <a:t>‹#›</a:t>
            </a:fld>
            <a:endParaRPr lang="lt-L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hyperlink" Target="Dienorastis.exe" TargetMode="Externa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6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5157192"/>
            <a:ext cx="8229600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lt-LT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Medelyno progimnazija</a:t>
            </a:r>
            <a:br>
              <a:rPr lang="lt-LT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</a:br>
            <a:r>
              <a:rPr lang="lt-LT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2014 m.</a:t>
            </a:r>
            <a:endParaRPr lang="lt-LT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pic>
        <p:nvPicPr>
          <p:cNvPr id="4" name="Picture 2" descr="C:\Users\Ignas\Desktop\Medelyno-mokykla-logotipas2.pn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620688"/>
            <a:ext cx="4896544" cy="4566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93FB6-BA49-4551-9B13-4D647CF85156}" type="slidenum">
              <a:rPr lang="lt-LT" smtClean="0"/>
              <a:t>1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438100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33400"/>
            <a:ext cx="9036496" cy="990600"/>
          </a:xfrm>
        </p:spPr>
        <p:txBody>
          <a:bodyPr>
            <a:noAutofit/>
          </a:bodyPr>
          <a:lstStyle/>
          <a:p>
            <a:pPr algn="ctr"/>
            <a:r>
              <a:rPr lang="lt-LT" sz="5400" i="1" dirty="0">
                <a:solidFill>
                  <a:schemeClr val="accent5">
                    <a:lumMod val="75000"/>
                  </a:schemeClr>
                </a:solidFill>
                <a:latin typeface="Arabic Typesetting" panose="03020402040406030203" pitchFamily="66" charset="-78"/>
                <a:ea typeface="Adobe Gothic Std B" pitchFamily="34" charset="-128"/>
                <a:cs typeface="Arabic Typesetting" panose="03020402040406030203" pitchFamily="66" charset="-78"/>
              </a:rPr>
              <a:t>Socialiniai </a:t>
            </a:r>
            <a:r>
              <a:rPr lang="lt-LT" sz="5400" i="1" dirty="0" smtClean="0">
                <a:solidFill>
                  <a:schemeClr val="accent5">
                    <a:lumMod val="75000"/>
                  </a:schemeClr>
                </a:solidFill>
                <a:latin typeface="Arabic Typesetting" panose="03020402040406030203" pitchFamily="66" charset="-78"/>
                <a:ea typeface="Adobe Gothic Std B" pitchFamily="34" charset="-128"/>
                <a:cs typeface="Arabic Typesetting" panose="03020402040406030203" pitchFamily="66" charset="-78"/>
              </a:rPr>
              <a:t>partneriai. Įvairios įstaigos ir įmonės.</a:t>
            </a:r>
            <a:endParaRPr lang="lt-LT" sz="5400" i="1" dirty="0">
              <a:solidFill>
                <a:schemeClr val="accent5">
                  <a:lumMod val="75000"/>
                </a:schemeClr>
              </a:solidFill>
              <a:latin typeface="Arabic Typesetting" panose="03020402040406030203" pitchFamily="66" charset="-78"/>
              <a:ea typeface="Adobe Gothic Std B" pitchFamily="34" charset="-128"/>
              <a:cs typeface="Arabic Typesetting" panose="03020402040406030203" pitchFamily="66" charset="-78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lt-LT" sz="2000" dirty="0" smtClean="0">
                <a:latin typeface="Adobe Garamond Pro" pitchFamily="18" charset="-70"/>
              </a:rPr>
              <a:t>UAB „VENTA LT“</a:t>
            </a:r>
          </a:p>
          <a:p>
            <a:r>
              <a:rPr lang="lt-LT" sz="2000" dirty="0" smtClean="0">
                <a:latin typeface="Adobe Garamond Pro" pitchFamily="18" charset="-70"/>
              </a:rPr>
              <a:t>KASP PRISIKĖLIMO APYGARDOS 6-OJI RINKTINĖ</a:t>
            </a:r>
          </a:p>
          <a:p>
            <a:r>
              <a:rPr lang="lt-LT" sz="2000" dirty="0" smtClean="0">
                <a:latin typeface="Adobe Garamond Pro" pitchFamily="18" charset="-70"/>
              </a:rPr>
              <a:t>UAB „BALTIK VAIRAS“</a:t>
            </a:r>
          </a:p>
          <a:p>
            <a:r>
              <a:rPr lang="lt-LT" sz="2000" dirty="0" smtClean="0">
                <a:latin typeface="Adobe Garamond Pro" pitchFamily="18" charset="-70"/>
              </a:rPr>
              <a:t>ŠIAULIŲ „AUŠROS“ MUZIEJUS</a:t>
            </a:r>
          </a:p>
          <a:p>
            <a:r>
              <a:rPr lang="lt-LT" sz="2000" dirty="0" smtClean="0">
                <a:latin typeface="Adobe Garamond Pro" pitchFamily="18" charset="-70"/>
              </a:rPr>
              <a:t>ŠIAULIŲ APSKRITIES POVILO VIŠINSKIO VIEŠOJI BIBLIOTEKA.</a:t>
            </a:r>
          </a:p>
          <a:p>
            <a:r>
              <a:rPr lang="lt-LT" sz="2000" dirty="0" smtClean="0">
                <a:latin typeface="Adobe Garamond Pro" pitchFamily="18" charset="-70"/>
              </a:rPr>
              <a:t>LIETUVOS TEISININKŲ DRAUGIJA.</a:t>
            </a:r>
          </a:p>
          <a:p>
            <a:r>
              <a:rPr lang="lt-LT" sz="2000" dirty="0" smtClean="0">
                <a:latin typeface="Adobe Garamond Pro" pitchFamily="18" charset="-70"/>
              </a:rPr>
              <a:t>LIETUVOS TĖVŲ FORUMAS. </a:t>
            </a:r>
          </a:p>
          <a:p>
            <a:r>
              <a:rPr lang="lt-LT" sz="2000" dirty="0" smtClean="0">
                <a:latin typeface="Adobe Garamond Pro" pitchFamily="18" charset="-70"/>
              </a:rPr>
              <a:t>ŠIAULIŲ APSKRITIES VYRIAUSIASIS POLICIJOS KOMISARIATAS</a:t>
            </a:r>
          </a:p>
          <a:p>
            <a:r>
              <a:rPr lang="lt-LT" sz="2000" dirty="0" smtClean="0">
                <a:latin typeface="Adobe Garamond Pro" pitchFamily="18" charset="-70"/>
              </a:rPr>
              <a:t>JAUNIMO DARBO CENTRAS</a:t>
            </a:r>
          </a:p>
          <a:p>
            <a:r>
              <a:rPr lang="lt-LT" sz="2000" dirty="0" smtClean="0">
                <a:latin typeface="Adobe Garamond Pro" pitchFamily="18" charset="-70"/>
              </a:rPr>
              <a:t>VŠĮ EDUKACINIAI PROJEKTAI</a:t>
            </a:r>
          </a:p>
          <a:p>
            <a:r>
              <a:rPr lang="lt-LT" sz="2000" dirty="0" smtClean="0">
                <a:latin typeface="Adobe Garamond Pro" pitchFamily="18" charset="-70"/>
              </a:rPr>
              <a:t>LIETUVOS POLITINIŲ KALINIŲ IR TREMTINIŲ SĄJUNGOS ŠIAULIŲ SKYRIUS</a:t>
            </a:r>
            <a:endParaRPr lang="lt-LT" sz="2000" dirty="0">
              <a:latin typeface="Adobe Garamond Pro" pitchFamily="18" charset="-7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93FB6-BA49-4551-9B13-4D647CF85156}" type="slidenum">
              <a:rPr lang="lt-LT" smtClean="0"/>
              <a:t>10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168712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238" y="455457"/>
            <a:ext cx="4156746" cy="31175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455457"/>
            <a:ext cx="4156745" cy="31175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238" y="3573016"/>
            <a:ext cx="4156746" cy="31047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5" y="3573016"/>
            <a:ext cx="4156745" cy="31047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596567" y="5693496"/>
            <a:ext cx="32624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t-LT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Karinės ginkluotės paroda ir </a:t>
            </a:r>
          </a:p>
          <a:p>
            <a:r>
              <a:rPr lang="lt-LT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profesijos pristatymas mokykloje</a:t>
            </a:r>
            <a:endParaRPr lang="lt-LT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96567" y="2882813"/>
            <a:ext cx="3446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t-LT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„Ventos“ fabrike prie kėdžių sienos</a:t>
            </a:r>
            <a:endParaRPr lang="lt-LT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93FB6-BA49-4551-9B13-4D647CF85156}" type="slidenum">
              <a:rPr lang="lt-LT" smtClean="0"/>
              <a:t>11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909669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238" y="455457"/>
            <a:ext cx="4156745" cy="31175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455457"/>
            <a:ext cx="4156745" cy="31175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791" y="3573016"/>
            <a:ext cx="4139640" cy="31047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568" y="3573016"/>
            <a:ext cx="4139638" cy="31047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899592" y="2865765"/>
            <a:ext cx="2024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t-LT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Dviračių gamykloje</a:t>
            </a:r>
            <a:endParaRPr lang="lt-LT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3568" y="5970495"/>
            <a:ext cx="2012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t-LT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„Aušros „muziejuje</a:t>
            </a:r>
            <a:endParaRPr lang="lt-LT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93FB6-BA49-4551-9B13-4D647CF85156}" type="slidenum">
              <a:rPr lang="lt-LT" smtClean="0"/>
              <a:t>12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466151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238" y="455458"/>
            <a:ext cx="4156745" cy="31175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455457"/>
            <a:ext cx="4156744" cy="31175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791" y="3741189"/>
            <a:ext cx="4139640" cy="2768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568" y="3741189"/>
            <a:ext cx="4139638" cy="27683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536082" y="2924944"/>
            <a:ext cx="2216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t-LT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Viešojoje bibliotekoje</a:t>
            </a:r>
            <a:endParaRPr lang="lt-LT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6082" y="5929843"/>
            <a:ext cx="1640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t-LT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Miesto šventėje</a:t>
            </a:r>
            <a:endParaRPr lang="lt-LT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93FB6-BA49-4551-9B13-4D647CF85156}" type="slidenum">
              <a:rPr lang="lt-LT" smtClean="0"/>
              <a:t>13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248630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lt-LT" sz="5400" i="1" dirty="0">
                <a:solidFill>
                  <a:schemeClr val="accent5">
                    <a:lumMod val="75000"/>
                  </a:schemeClr>
                </a:solidFill>
                <a:latin typeface="Arabic Typesetting" panose="03020402040406030203" pitchFamily="66" charset="-78"/>
                <a:ea typeface="Adobe Gothic Std B" pitchFamily="34" charset="-128"/>
                <a:cs typeface="Arabic Typesetting" panose="03020402040406030203" pitchFamily="66" charset="-78"/>
              </a:rPr>
              <a:t>Socialiniai </a:t>
            </a:r>
            <a:r>
              <a:rPr lang="lt-LT" sz="5400" i="1" dirty="0" smtClean="0">
                <a:solidFill>
                  <a:schemeClr val="accent5">
                    <a:lumMod val="75000"/>
                  </a:schemeClr>
                </a:solidFill>
                <a:latin typeface="Arabic Typesetting" panose="03020402040406030203" pitchFamily="66" charset="-78"/>
                <a:ea typeface="Adobe Gothic Std B" pitchFamily="34" charset="-128"/>
                <a:cs typeface="Arabic Typesetting" panose="03020402040406030203" pitchFamily="66" charset="-78"/>
              </a:rPr>
              <a:t>partneriai. Švietimo įstaigos.</a:t>
            </a:r>
            <a:endParaRPr lang="lt-LT" sz="5400" i="1" dirty="0">
              <a:solidFill>
                <a:schemeClr val="accent5">
                  <a:lumMod val="75000"/>
                </a:schemeClr>
              </a:solidFill>
              <a:latin typeface="Arabic Typesetting" panose="03020402040406030203" pitchFamily="66" charset="-78"/>
              <a:ea typeface="Adobe Gothic Std B" pitchFamily="34" charset="-128"/>
              <a:cs typeface="Arabic Typesetting" panose="03020402040406030203" pitchFamily="66" charset="-78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lt-LT" dirty="0" smtClean="0">
                <a:latin typeface="Adobe Garamond Pro" pitchFamily="18" charset="-70"/>
              </a:rPr>
              <a:t>ŠIAULIŲ MIESTO DARŽELIAI:</a:t>
            </a:r>
          </a:p>
          <a:p>
            <a:r>
              <a:rPr lang="lt-LT" dirty="0" smtClean="0">
                <a:latin typeface="Adobe Garamond Pro" pitchFamily="18" charset="-70"/>
              </a:rPr>
              <a:t>„PUŠELĖ“, „KLEVELIS“, „SIGUTĖ“, „ŽIRNIUKAS“, „ŽILVITIS“, „ŽIBURĖLIS“, „COLIUKĖ“.</a:t>
            </a:r>
          </a:p>
          <a:p>
            <a:pPr marL="0" indent="0">
              <a:buNone/>
            </a:pPr>
            <a:r>
              <a:rPr lang="lt-LT" dirty="0" smtClean="0">
                <a:latin typeface="Adobe Garamond Pro" pitchFamily="18" charset="-70"/>
              </a:rPr>
              <a:t>UGDYMO ĮSTAIGOS:</a:t>
            </a:r>
          </a:p>
          <a:p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ŠIAULIŲ NORMUND</a:t>
            </a:r>
            <a:r>
              <a:rPr lang="lt-L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 </a:t>
            </a:r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VALTERIO JAUNIMO MOKYKL</a:t>
            </a:r>
            <a:r>
              <a:rPr lang="lt-L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</a:p>
          <a:p>
            <a:r>
              <a:rPr lang="lt-LT" dirty="0" smtClean="0">
                <a:latin typeface="Adobe Garamond Pro" pitchFamily="18" charset="-70"/>
              </a:rPr>
              <a:t>ŠIAULIŲ PROFESINIO RENGIMO CENTRAS.</a:t>
            </a:r>
          </a:p>
          <a:p>
            <a:r>
              <a:rPr lang="lt-LT" dirty="0" smtClean="0">
                <a:latin typeface="Adobe Garamond Pro" pitchFamily="18" charset="-70"/>
              </a:rPr>
              <a:t>SIMONO DAUKANTO GIMNAZIJA.</a:t>
            </a:r>
          </a:p>
          <a:p>
            <a:r>
              <a:rPr lang="lt-LT" dirty="0" smtClean="0">
                <a:latin typeface="Adobe Garamond Pro" pitchFamily="18" charset="-70"/>
              </a:rPr>
              <a:t>ŠIAURĖS LIETUVOS KOLEGIJA.</a:t>
            </a:r>
          </a:p>
          <a:p>
            <a:r>
              <a:rPr lang="lt-LT" dirty="0" smtClean="0">
                <a:latin typeface="Adobe Garamond Pro" pitchFamily="18" charset="-70"/>
              </a:rPr>
              <a:t>ŠIAULIŲ UNIVERSITETAS.</a:t>
            </a:r>
          </a:p>
          <a:p>
            <a:endParaRPr lang="lt-LT" b="1" dirty="0">
              <a:latin typeface="Adobe Garamond Pro" pitchFamily="18" charset="-7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93FB6-BA49-4551-9B13-4D647CF85156}" type="slidenum">
              <a:rPr lang="lt-LT" smtClean="0"/>
              <a:t>14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995773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73457"/>
            <a:ext cx="3384376" cy="50556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465812"/>
            <a:ext cx="2448272" cy="3657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4221088"/>
            <a:ext cx="3791027" cy="25377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467544" y="4797152"/>
            <a:ext cx="2319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t-LT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Svečiuose darželinukai</a:t>
            </a:r>
            <a:endParaRPr lang="lt-LT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051367" y="6237312"/>
            <a:ext cx="1960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t-LT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Mokinės savanorės</a:t>
            </a:r>
            <a:endParaRPr lang="lt-LT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93FB6-BA49-4551-9B13-4D647CF85156}" type="slidenum">
              <a:rPr lang="lt-LT" smtClean="0"/>
              <a:t>15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586829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239" y="455458"/>
            <a:ext cx="4156742" cy="31175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603541"/>
            <a:ext cx="4156744" cy="28213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0427" y="3861048"/>
            <a:ext cx="3691178" cy="2768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1619672" y="603541"/>
            <a:ext cx="2749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t-LT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Jaunimo mokyklos šventėje</a:t>
            </a:r>
            <a:endParaRPr lang="lt-LT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03848" y="6093296"/>
            <a:ext cx="3005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t-LT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Simono Daukanto gimnazijoje</a:t>
            </a:r>
            <a:endParaRPr lang="lt-LT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93FB6-BA49-4551-9B13-4D647CF85156}" type="slidenum">
              <a:rPr lang="lt-LT" smtClean="0"/>
              <a:t>16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753452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lt-LT" sz="6000" i="1" dirty="0">
                <a:solidFill>
                  <a:schemeClr val="accent5">
                    <a:lumMod val="75000"/>
                  </a:schemeClr>
                </a:solidFill>
                <a:latin typeface="Arabic Typesetting" panose="03020402040406030203" pitchFamily="66" charset="-78"/>
                <a:ea typeface="Adobe Gothic Std B" pitchFamily="34" charset="-128"/>
                <a:cs typeface="Arabic Typesetting" panose="03020402040406030203" pitchFamily="66" charset="-78"/>
              </a:rPr>
              <a:t>Socialiniai </a:t>
            </a:r>
            <a:r>
              <a:rPr lang="lt-LT" sz="6000" i="1" dirty="0" smtClean="0">
                <a:solidFill>
                  <a:schemeClr val="accent5">
                    <a:lumMod val="75000"/>
                  </a:schemeClr>
                </a:solidFill>
                <a:latin typeface="Arabic Typesetting" panose="03020402040406030203" pitchFamily="66" charset="-78"/>
                <a:ea typeface="Adobe Gothic Std B" pitchFamily="34" charset="-128"/>
                <a:cs typeface="Arabic Typesetting" panose="03020402040406030203" pitchFamily="66" charset="-78"/>
              </a:rPr>
              <a:t>partneriai. Bendruomenės.</a:t>
            </a:r>
            <a:endParaRPr lang="lt-LT" sz="6000" i="1" dirty="0">
              <a:solidFill>
                <a:schemeClr val="accent5">
                  <a:lumMod val="75000"/>
                </a:schemeClr>
              </a:solidFill>
              <a:latin typeface="Arabic Typesetting" panose="03020402040406030203" pitchFamily="66" charset="-78"/>
              <a:ea typeface="Adobe Gothic Std B" pitchFamily="34" charset="-128"/>
              <a:cs typeface="Arabic Typesetting" panose="03020402040406030203" pitchFamily="66" charset="-78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988840"/>
            <a:ext cx="8229600" cy="4488160"/>
          </a:xfrm>
        </p:spPr>
        <p:txBody>
          <a:bodyPr/>
          <a:lstStyle/>
          <a:p>
            <a:r>
              <a:rPr lang="lt-L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RĖKYVOS GYVENVIETĖS BENDRUOMENĖ</a:t>
            </a:r>
          </a:p>
          <a:p>
            <a:endParaRPr lang="lt-LT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lt-L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MEDELYNO GYVENAMOJO RAJONO BENDRUOMENĖ</a:t>
            </a:r>
          </a:p>
          <a:p>
            <a:endParaRPr lang="lt-L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Clr>
                <a:srgbClr val="93A299"/>
              </a:buClr>
            </a:pPr>
            <a:r>
              <a:rPr lang="lt-LT" dirty="0">
                <a:solidFill>
                  <a:srgbClr val="2929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ŽYDŲ </a:t>
            </a:r>
            <a:r>
              <a:rPr lang="lt-LT" dirty="0" smtClean="0">
                <a:solidFill>
                  <a:srgbClr val="2929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BENDRUOMENĖ</a:t>
            </a:r>
            <a:endParaRPr lang="lt-LT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lt-LT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lt-L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MEDELYNO SENIŪNIJA</a:t>
            </a:r>
          </a:p>
          <a:p>
            <a:endParaRPr lang="lt-LT" b="1" dirty="0"/>
          </a:p>
          <a:p>
            <a:pPr marL="0" indent="0">
              <a:buNone/>
            </a:pPr>
            <a:endParaRPr lang="lt-LT" b="1" dirty="0">
              <a:latin typeface="Adobe Garamond Pro" pitchFamily="18" charset="-7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93FB6-BA49-4551-9B13-4D647CF85156}" type="slidenum">
              <a:rPr lang="lt-LT" smtClean="0"/>
              <a:t>17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761558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239" y="455458"/>
            <a:ext cx="4156742" cy="31175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647524"/>
            <a:ext cx="4156744" cy="27334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300" y="3741189"/>
            <a:ext cx="3706622" cy="2768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6276" y="3579187"/>
            <a:ext cx="2016224" cy="30319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827584" y="2852936"/>
            <a:ext cx="2864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t-LT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Rėkyvos Užgavėnių šventėje</a:t>
            </a:r>
            <a:endParaRPr lang="lt-LT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860032" y="2541605"/>
            <a:ext cx="33393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t-LT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Savanorystė</a:t>
            </a:r>
            <a:r>
              <a:rPr lang="lt-LT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lt-LT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Medelyno bendruomenės šventėje</a:t>
            </a:r>
            <a:endParaRPr lang="lt-LT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67879" y="5586243"/>
            <a:ext cx="16530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t-LT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Akcija </a:t>
            </a:r>
          </a:p>
          <a:p>
            <a:r>
              <a:rPr lang="lt-LT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„Diena </a:t>
            </a:r>
          </a:p>
          <a:p>
            <a:r>
              <a:rPr lang="lt-LT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 automobilio</a:t>
            </a:r>
            <a:r>
              <a:rPr lang="lt-LT" dirty="0" smtClean="0">
                <a:solidFill>
                  <a:schemeClr val="bg1"/>
                </a:solidFill>
              </a:rPr>
              <a:t>“</a:t>
            </a:r>
            <a:endParaRPr lang="lt-LT" dirty="0">
              <a:solidFill>
                <a:schemeClr val="bg1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93FB6-BA49-4551-9B13-4D647CF85156}" type="slidenum">
              <a:rPr lang="lt-LT" smtClean="0"/>
              <a:t>18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685593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sz="5400" i="1" dirty="0" smtClean="0">
                <a:solidFill>
                  <a:schemeClr val="accent5">
                    <a:lumMod val="75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Mokinių mintys...</a:t>
            </a:r>
            <a:endParaRPr lang="lt-LT" sz="5400" i="1" dirty="0">
              <a:solidFill>
                <a:schemeClr val="accent5">
                  <a:lumMod val="75000"/>
                </a:schemeClr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lt-LT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Praėjus Šiaulių Medelyno mikrorajono bendruomenės šventei:</a:t>
            </a:r>
          </a:p>
          <a:p>
            <a:pPr marL="0" indent="0">
              <a:buNone/>
            </a:pPr>
            <a:r>
              <a:rPr lang="lt-LT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„Renginys suvienijo žmones. Buvo labai įdomu. Mokėmės kultūringo bendravimo“. </a:t>
            </a:r>
            <a:r>
              <a:rPr lang="lt-L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Rūta</a:t>
            </a:r>
            <a:r>
              <a:rPr lang="lt-LT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lt-LT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„Buvo smagu bendrauti su vyresniais žmonėmis“</a:t>
            </a:r>
            <a:r>
              <a:rPr lang="lt-L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Deimantė.</a:t>
            </a:r>
          </a:p>
          <a:p>
            <a:pPr marL="0" indent="0">
              <a:buNone/>
            </a:pPr>
            <a:r>
              <a:rPr lang="lt-LT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Praėjus Šiaulių miesto gimtadienio šventei:</a:t>
            </a:r>
          </a:p>
          <a:p>
            <a:pPr marL="0" indent="0">
              <a:buNone/>
            </a:pPr>
            <a:r>
              <a:rPr lang="lt-L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„</a:t>
            </a:r>
            <a:r>
              <a:rPr lang="lt-LT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Daug darbo buvo, bet su viskuo susitvarkėm ir viskas klostėsi puikiai. Džiaugiuosi, kad ten buvau savanore“. </a:t>
            </a:r>
            <a:r>
              <a:rPr lang="lt-L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Gabrielė.</a:t>
            </a:r>
          </a:p>
          <a:p>
            <a:pPr marL="0" indent="0">
              <a:buNone/>
            </a:pPr>
            <a:r>
              <a:rPr lang="lt-LT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Aplankius vaikus Kūdikių globos namuose:</a:t>
            </a:r>
          </a:p>
          <a:p>
            <a:pPr marL="0" indent="0">
              <a:buNone/>
            </a:pPr>
            <a:r>
              <a:rPr lang="lt-L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„</a:t>
            </a:r>
            <a:r>
              <a:rPr lang="lt-LT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Buvo liūdna žiūrėti į ten paliktus ir be tėvų augančius vaikus. Spaudė širdį. Neilgai su jais pabuvau. Bet labai noriu vėl ten grįžti. Vėl apkabinti tą mažą vaikutį“. </a:t>
            </a:r>
            <a:r>
              <a:rPr lang="lt-L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Gabrielė.</a:t>
            </a:r>
          </a:p>
          <a:p>
            <a:pPr marL="0" indent="0">
              <a:buNone/>
            </a:pPr>
            <a:r>
              <a:rPr lang="lt-L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..........</a:t>
            </a:r>
            <a:endParaRPr lang="lt-L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93FB6-BA49-4551-9B13-4D647CF85156}" type="slidenum">
              <a:rPr lang="lt-LT" smtClean="0"/>
              <a:t>19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549425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Ignas\Desktop\rotating_custom_dice_12396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5720" y="548680"/>
            <a:ext cx="5837634" cy="5837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76" y="5157192"/>
            <a:ext cx="9118923" cy="1457400"/>
          </a:xfrm>
        </p:spPr>
        <p:txBody>
          <a:bodyPr>
            <a:normAutofit/>
          </a:bodyPr>
          <a:lstStyle/>
          <a:p>
            <a:pPr algn="ctr"/>
            <a:r>
              <a:rPr lang="lt-LT" b="1" i="1" dirty="0" smtClean="0">
                <a:solidFill>
                  <a:schemeClr val="accent5">
                    <a:lumMod val="75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KAITOS PROCESAS </a:t>
            </a:r>
            <a:endParaRPr lang="lt-LT" b="1" i="1" spc="600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93FB6-BA49-4551-9B13-4D647CF85156}" type="slidenum">
              <a:rPr lang="lt-LT" smtClean="0"/>
              <a:t>2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643700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2A2A2A"/>
            </a:gs>
            <a:gs pos="0">
              <a:schemeClr val="accent1">
                <a:tint val="44500"/>
                <a:satMod val="160000"/>
              </a:schemeClr>
            </a:gs>
            <a:gs pos="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resenterMediaLogo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332656"/>
            <a:ext cx="9144000" cy="5435951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93FB6-BA49-4551-9B13-4D647CF85156}" type="slidenum">
              <a:rPr lang="lt-LT" smtClean="0"/>
              <a:t>20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957900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lt-LT" sz="6000" i="1" dirty="0" smtClean="0">
                <a:solidFill>
                  <a:schemeClr val="accent5">
                    <a:lumMod val="75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1b, 2b, 4b klasių mokytojų refleksija</a:t>
            </a:r>
            <a:endParaRPr lang="lt-LT" sz="6000" i="1" dirty="0">
              <a:solidFill>
                <a:schemeClr val="accent5">
                  <a:lumMod val="75000"/>
                </a:schemeClr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3528" y="1524000"/>
            <a:ext cx="5184576" cy="4867656"/>
          </a:xfrm>
        </p:spPr>
        <p:txBody>
          <a:bodyPr>
            <a:normAutofit/>
          </a:bodyPr>
          <a:lstStyle/>
          <a:p>
            <a:pPr marL="0" lvl="0" indent="0">
              <a:lnSpc>
                <a:spcPct val="90000"/>
              </a:lnSpc>
              <a:spcBef>
                <a:spcPts val="1000"/>
              </a:spcBef>
              <a:buClrTx/>
              <a:buSzTx/>
              <a:buNone/>
            </a:pPr>
            <a:r>
              <a:rPr lang="lt-LT" sz="22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„Pagal </a:t>
            </a:r>
            <a:r>
              <a:rPr lang="lt-LT" sz="2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bendrą susitarimą su vaikais, lentoje buvo pakabinti pelėdžiukai. </a:t>
            </a:r>
          </a:p>
          <a:p>
            <a:pPr marL="0" lvl="0" indent="0" algn="just">
              <a:lnSpc>
                <a:spcPct val="90000"/>
              </a:lnSpc>
              <a:spcBef>
                <a:spcPts val="1000"/>
              </a:spcBef>
              <a:buClrTx/>
              <a:buSzTx/>
              <a:buNone/>
            </a:pPr>
            <a:r>
              <a:rPr lang="lt-LT" sz="22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Užduotys</a:t>
            </a:r>
            <a:r>
              <a:rPr lang="lt-LT" sz="2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nuspalvinti žaliai langelį, jei </a:t>
            </a:r>
            <a:r>
              <a:rPr lang="lt-LT" sz="22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padėjai </a:t>
            </a:r>
            <a:r>
              <a:rPr lang="lt-LT" sz="2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draugui. Nuspalvinti geltonai, jei padėjai tėveliams, raudonai, </a:t>
            </a:r>
            <a:r>
              <a:rPr lang="lt-LT" sz="22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jei </a:t>
            </a:r>
            <a:r>
              <a:rPr lang="lt-LT" sz="2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padėjai mokytojai</a:t>
            </a:r>
            <a:r>
              <a:rPr lang="lt-LT" sz="22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lvl="0" indent="0" algn="just">
              <a:lnSpc>
                <a:spcPct val="90000"/>
              </a:lnSpc>
              <a:spcBef>
                <a:spcPts val="1000"/>
              </a:spcBef>
              <a:buClrTx/>
              <a:buSzTx/>
              <a:buNone/>
            </a:pPr>
            <a:r>
              <a:rPr lang="lt-LT" sz="22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sz="2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Kiekvienas vaikas turėjo savo pelėdžiuką. Ši veikla vaikams labai patiko. Stengėsi atlikti kuo daugiau gerų darbelių</a:t>
            </a:r>
            <a:r>
              <a:rPr lang="lt-LT" sz="22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lvl="0" indent="0" algn="just">
              <a:lnSpc>
                <a:spcPct val="90000"/>
              </a:lnSpc>
              <a:spcBef>
                <a:spcPts val="1000"/>
              </a:spcBef>
              <a:buClrTx/>
              <a:buSzTx/>
              <a:buNone/>
            </a:pPr>
            <a:r>
              <a:rPr lang="lt-LT" sz="22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sz="2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Kas savaitę aptarėme nuveiktus darbelius, visi gaudavo </a:t>
            </a:r>
            <a:r>
              <a:rPr lang="lt-LT" sz="22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pagyrimus, </a:t>
            </a:r>
            <a:r>
              <a:rPr lang="lt-LT" sz="22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paskatinimus</a:t>
            </a:r>
            <a:r>
              <a:rPr lang="lt-LT" sz="2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 Apie šią veiklą buvo informuojami tėveliai, </a:t>
            </a:r>
            <a:r>
              <a:rPr lang="lt-LT" sz="22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kurie kartu </a:t>
            </a:r>
            <a:r>
              <a:rPr lang="lt-LT" sz="2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pasidžiaugdavo sėkme</a:t>
            </a:r>
            <a:r>
              <a:rPr lang="lt-LT" sz="22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.“</a:t>
            </a:r>
          </a:p>
          <a:p>
            <a:pPr marL="0" lvl="0" indent="0" algn="just">
              <a:lnSpc>
                <a:spcPct val="90000"/>
              </a:lnSpc>
              <a:spcBef>
                <a:spcPts val="1000"/>
              </a:spcBef>
              <a:buClrTx/>
              <a:buSzTx/>
              <a:buNone/>
            </a:pPr>
            <a:r>
              <a:rPr lang="lt-LT" sz="2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sz="22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r>
              <a:rPr lang="lt-LT" sz="2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Mokytojos Jūratė, Vida, Teklė.</a:t>
            </a:r>
            <a:endParaRPr lang="lt-LT" sz="2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lt-LT" dirty="0"/>
          </a:p>
        </p:txBody>
      </p:sp>
      <p:pic>
        <p:nvPicPr>
          <p:cNvPr id="5" name="Paveikslėlis 3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2204864"/>
            <a:ext cx="5004048" cy="3168352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93FB6-BA49-4551-9B13-4D647CF85156}" type="slidenum">
              <a:rPr lang="lt-LT" smtClean="0"/>
              <a:t>21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43183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lt-LT" sz="6000" i="1" dirty="0" smtClean="0">
                <a:solidFill>
                  <a:schemeClr val="accent5">
                    <a:lumMod val="75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3 b klasės mokytojo refleksija</a:t>
            </a:r>
            <a:endParaRPr lang="lt-LT" sz="6000" i="1" dirty="0">
              <a:solidFill>
                <a:schemeClr val="accent5">
                  <a:lumMod val="75000"/>
                </a:schemeClr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7504" y="1673352"/>
            <a:ext cx="4540696" cy="4718304"/>
          </a:xfrm>
        </p:spPr>
        <p:txBody>
          <a:bodyPr>
            <a:normAutofit fontScale="92500" lnSpcReduction="20000"/>
          </a:bodyPr>
          <a:lstStyle/>
          <a:p>
            <a:pPr marL="0" lvl="0" indent="0">
              <a:lnSpc>
                <a:spcPct val="90000"/>
              </a:lnSpc>
              <a:spcBef>
                <a:spcPts val="1000"/>
              </a:spcBef>
              <a:buClrTx/>
              <a:buSzTx/>
              <a:buNone/>
            </a:pPr>
            <a:r>
              <a:rPr lang="lt-LT" sz="20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„3b </a:t>
            </a:r>
            <a:r>
              <a:rPr lang="lt-LT" sz="2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klasės vaikai pasirinko avilį</a:t>
            </a:r>
            <a:r>
              <a:rPr lang="lt-LT" sz="20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lvl="0" indent="0" algn="just">
              <a:lnSpc>
                <a:spcPct val="90000"/>
              </a:lnSpc>
              <a:spcBef>
                <a:spcPts val="1000"/>
              </a:spcBef>
              <a:buClrTx/>
              <a:buSzTx/>
              <a:buNone/>
            </a:pPr>
            <a:r>
              <a:rPr lang="lt-LT" sz="20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Ant </a:t>
            </a:r>
            <a:r>
              <a:rPr lang="lt-LT" sz="2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sienos pakabinome du avilius. Vieną </a:t>
            </a:r>
            <a:r>
              <a:rPr lang="lt-LT" sz="20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mėlyną </a:t>
            </a:r>
            <a:r>
              <a:rPr lang="lt-LT" sz="2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 liūdesiu veide, kitą </a:t>
            </a:r>
            <a:r>
              <a:rPr lang="lt-LT" sz="20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geltoną, </a:t>
            </a:r>
            <a:r>
              <a:rPr lang="lt-LT" sz="2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besišypsantį. Visą pusmetį bitutės – </a:t>
            </a:r>
            <a:r>
              <a:rPr lang="lt-LT" sz="20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vaikai -  </a:t>
            </a:r>
            <a:r>
              <a:rPr lang="lt-LT" sz="2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nešė medų į abu avilius. </a:t>
            </a:r>
            <a:endParaRPr lang="lt-LT" sz="2000" i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>
              <a:lnSpc>
                <a:spcPct val="90000"/>
              </a:lnSpc>
              <a:spcBef>
                <a:spcPts val="1000"/>
              </a:spcBef>
              <a:buClrTx/>
              <a:buSzTx/>
              <a:buNone/>
            </a:pPr>
            <a:r>
              <a:rPr lang="lt-LT" sz="20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Jei </a:t>
            </a:r>
            <a:r>
              <a:rPr lang="lt-LT" sz="2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kas nors nepasisekė, bloga savijauta, pats nusikaltai – kabini lapelį su užrašu ant mėlyno avilio</a:t>
            </a:r>
            <a:r>
              <a:rPr lang="lt-LT" sz="20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lvl="0" indent="0" algn="just">
              <a:lnSpc>
                <a:spcPct val="90000"/>
              </a:lnSpc>
              <a:spcBef>
                <a:spcPts val="1000"/>
              </a:spcBef>
              <a:buClrTx/>
              <a:buSzTx/>
              <a:buNone/>
            </a:pPr>
            <a:r>
              <a:rPr lang="lt-LT" sz="20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sz="2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Visi geri darbai, puikūs įspūdžiai rikiuojasi ant geltono avilio. </a:t>
            </a:r>
            <a:endParaRPr lang="lt-LT" sz="2000" i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>
              <a:lnSpc>
                <a:spcPct val="90000"/>
              </a:lnSpc>
              <a:spcBef>
                <a:spcPts val="1000"/>
              </a:spcBef>
              <a:buClrTx/>
              <a:buSzTx/>
              <a:buNone/>
            </a:pPr>
            <a:r>
              <a:rPr lang="lt-LT" sz="2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sz="20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Matosi </a:t>
            </a:r>
            <a:r>
              <a:rPr lang="lt-LT" sz="2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vaikų rūpesčiai, nerimas, kada reikalinga pagalba, patarimas, individualus pokalbis.  Daugiau buvo gerų darbų. Atsisveikinant su aviliu suorganizavome aptarimą „Minčių lietus“ su užduotimi: ką papasakotų avilys apie mus. </a:t>
            </a:r>
            <a:r>
              <a:rPr lang="lt-LT" sz="20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Vaikai, dirbdami grupėse, </a:t>
            </a:r>
            <a:r>
              <a:rPr lang="lt-LT" sz="2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kūrė avilio pasakojimą ir jį pristatė draugams. </a:t>
            </a:r>
            <a:r>
              <a:rPr lang="lt-LT" sz="20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„</a:t>
            </a:r>
          </a:p>
          <a:p>
            <a:pPr marL="0" lvl="0" indent="0" algn="just">
              <a:lnSpc>
                <a:spcPct val="90000"/>
              </a:lnSpc>
              <a:spcBef>
                <a:spcPts val="1000"/>
              </a:spcBef>
              <a:buClrTx/>
              <a:buSzTx/>
              <a:buNone/>
            </a:pPr>
            <a:r>
              <a:rPr lang="lt-LT" sz="2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sz="20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</a:t>
            </a:r>
            <a:r>
              <a:rPr lang="lt-LT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Mokytoja Birutė</a:t>
            </a:r>
            <a:endParaRPr lang="lt-LT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lt-LT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endParaRPr lang="lt-LT" dirty="0"/>
          </a:p>
        </p:txBody>
      </p:sp>
      <p:pic>
        <p:nvPicPr>
          <p:cNvPr id="5" name="Picture 2" descr="http://2.bp.blogspot.com/-fs7iMWkAUGk/UGWNCRjsDcI/AAAAAAAABio/h9gnw8lMIDo/s320/beekeepers+hiv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492896"/>
            <a:ext cx="4195962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93FB6-BA49-4551-9B13-4D647CF85156}" type="slidenum">
              <a:rPr lang="lt-LT" smtClean="0"/>
              <a:t>22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420722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533400"/>
            <a:ext cx="8712968" cy="990600"/>
          </a:xfrm>
        </p:spPr>
        <p:txBody>
          <a:bodyPr>
            <a:noAutofit/>
          </a:bodyPr>
          <a:lstStyle/>
          <a:p>
            <a:r>
              <a:rPr lang="lt-LT" sz="5400" i="1" dirty="0" smtClean="0">
                <a:solidFill>
                  <a:schemeClr val="accent5">
                    <a:lumMod val="75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Asmenybės </a:t>
            </a:r>
            <a:r>
              <a:rPr lang="lt-LT" sz="5400" i="1" dirty="0" err="1" smtClean="0">
                <a:solidFill>
                  <a:schemeClr val="accent5">
                    <a:lumMod val="75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ūgtis</a:t>
            </a:r>
            <a:r>
              <a:rPr lang="lt-LT" sz="5400" i="1" dirty="0" smtClean="0">
                <a:solidFill>
                  <a:schemeClr val="accent5">
                    <a:lumMod val="75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. Refleksija, į(</a:t>
            </a:r>
            <a:r>
              <a:rPr lang="lt-LT" sz="5400" i="1" dirty="0" err="1" smtClean="0">
                <a:solidFill>
                  <a:schemeClr val="accent5">
                    <a:lumMod val="75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si</a:t>
            </a:r>
            <a:r>
              <a:rPr lang="lt-LT" sz="5400" i="1" dirty="0" smtClean="0">
                <a:solidFill>
                  <a:schemeClr val="accent5">
                    <a:lumMod val="75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)vertinimas.</a:t>
            </a:r>
            <a:endParaRPr lang="lt-LT" sz="5400" i="1" dirty="0">
              <a:solidFill>
                <a:schemeClr val="accent5">
                  <a:lumMod val="75000"/>
                </a:schemeClr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lt-L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Savęs pažinimas ir pažangos stebėjimas yra nuolatinis procesas. Tai įprasminame 2014-2015 </a:t>
            </a:r>
            <a:r>
              <a:rPr lang="lt-LT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m.m</a:t>
            </a:r>
            <a:r>
              <a:rPr lang="lt-L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pildydami mokinio</a:t>
            </a:r>
          </a:p>
          <a:p>
            <a:pPr marL="0" indent="0">
              <a:buNone/>
            </a:pP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lt-LT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Pažangos dienoraštį</a:t>
            </a:r>
            <a:r>
              <a:rPr lang="lt-L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lt-L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Jį sudaro trys dalys:</a:t>
            </a:r>
          </a:p>
          <a:p>
            <a:r>
              <a:rPr lang="lt-LT" sz="3600" dirty="0" smtClean="0">
                <a:solidFill>
                  <a:schemeClr val="accent5">
                    <a:lumMod val="75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Mokymosi pažanga.</a:t>
            </a:r>
          </a:p>
          <a:p>
            <a:r>
              <a:rPr lang="lt-LT" sz="3600" dirty="0" smtClean="0">
                <a:solidFill>
                  <a:schemeClr val="accent5">
                    <a:lumMod val="75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Socialinės veiklos fiksavimas ir refleksija.</a:t>
            </a:r>
          </a:p>
          <a:p>
            <a:r>
              <a:rPr lang="lt-LT" sz="3600" dirty="0" smtClean="0">
                <a:solidFill>
                  <a:schemeClr val="accent5">
                    <a:lumMod val="75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Karjeros planas.</a:t>
            </a:r>
            <a:endParaRPr lang="lt-LT" sz="3600" dirty="0">
              <a:solidFill>
                <a:schemeClr val="accent5">
                  <a:lumMod val="75000"/>
                </a:schemeClr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pic>
        <p:nvPicPr>
          <p:cNvPr id="6" name="Content Placeholder 5">
            <a:hlinkClick r:id="rId2" action="ppaction://hlinkfile"/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1844825"/>
            <a:ext cx="4191000" cy="3842038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93FB6-BA49-4551-9B13-4D647CF85156}" type="slidenum">
              <a:rPr lang="lt-LT" smtClean="0"/>
              <a:t>23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825478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lt-LT" sz="6000" i="1" dirty="0" smtClean="0">
                <a:solidFill>
                  <a:schemeClr val="accent5">
                    <a:lumMod val="75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SKU sistemos  kūrimas</a:t>
            </a:r>
            <a:endParaRPr lang="lt-LT" sz="6000" i="1" dirty="0">
              <a:solidFill>
                <a:schemeClr val="accent5">
                  <a:lumMod val="75000"/>
                </a:schemeClr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225640550"/>
              </p:ext>
            </p:extLst>
          </p:nvPr>
        </p:nvGraphicFramePr>
        <p:xfrm>
          <a:off x="457200" y="1673352"/>
          <a:ext cx="2746648" cy="47183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5" name="Content Placeholder 4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654540671"/>
              </p:ext>
            </p:extLst>
          </p:nvPr>
        </p:nvGraphicFramePr>
        <p:xfrm>
          <a:off x="3563888" y="1673225"/>
          <a:ext cx="5122912" cy="47180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93FB6-BA49-4551-9B13-4D647CF85156}" type="slidenum">
              <a:rPr lang="lt-LT" smtClean="0"/>
              <a:t>3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747452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lt-LT" sz="6000" i="1" dirty="0" smtClean="0">
                <a:solidFill>
                  <a:schemeClr val="accent5">
                    <a:lumMod val="75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SKU veiklos kryptys</a:t>
            </a:r>
            <a:endParaRPr lang="lt-LT" sz="6000" i="1" dirty="0">
              <a:solidFill>
                <a:schemeClr val="accent5">
                  <a:lumMod val="75000"/>
                </a:schemeClr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53339763"/>
              </p:ext>
            </p:extLst>
          </p:nvPr>
        </p:nvGraphicFramePr>
        <p:xfrm>
          <a:off x="457200" y="1524000"/>
          <a:ext cx="8507288" cy="495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93FB6-BA49-4551-9B13-4D647CF85156}" type="slidenum">
              <a:rPr lang="lt-LT" smtClean="0"/>
              <a:t>4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666680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1008"/>
            <a:ext cx="7848600" cy="3096344"/>
          </a:xfrm>
        </p:spPr>
        <p:txBody>
          <a:bodyPr>
            <a:normAutofit lnSpcReduction="10000"/>
          </a:bodyPr>
          <a:lstStyle/>
          <a:p>
            <a:pPr marL="182880" lvl="0" indent="-182880">
              <a:buClr>
                <a:srgbClr val="93A299"/>
              </a:buClr>
              <a:buFont typeface="Arial" pitchFamily="34" charset="0"/>
              <a:buChar char="•"/>
            </a:pPr>
            <a:r>
              <a:rPr lang="lt-LT" sz="3600" dirty="0">
                <a:solidFill>
                  <a:srgbClr val="2929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Mokymasis neformaliosiose studijose.</a:t>
            </a:r>
          </a:p>
          <a:p>
            <a:pPr marL="182880" lvl="0" indent="-182880">
              <a:buClr>
                <a:srgbClr val="93A299"/>
              </a:buClr>
              <a:buFont typeface="Arial" pitchFamily="34" charset="0"/>
              <a:buChar char="•"/>
            </a:pPr>
            <a:r>
              <a:rPr lang="lt-LT" sz="3600" dirty="0">
                <a:solidFill>
                  <a:srgbClr val="2929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Tiriamoji veikla.</a:t>
            </a:r>
          </a:p>
          <a:p>
            <a:pPr marL="182880" lvl="0" indent="-182880">
              <a:buClr>
                <a:srgbClr val="93A299"/>
              </a:buClr>
              <a:buFont typeface="Arial" pitchFamily="34" charset="0"/>
              <a:buChar char="•"/>
            </a:pPr>
            <a:r>
              <a:rPr lang="lt-LT" sz="3600" dirty="0">
                <a:solidFill>
                  <a:srgbClr val="2929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Atvirumas kaitai.</a:t>
            </a:r>
          </a:p>
          <a:p>
            <a:pPr marL="182880" lvl="0" indent="-182880">
              <a:buClr>
                <a:srgbClr val="93A299"/>
              </a:buClr>
              <a:buFont typeface="Arial" pitchFamily="34" charset="0"/>
              <a:buChar char="•"/>
            </a:pPr>
            <a:r>
              <a:rPr lang="lt-LT" sz="3600" dirty="0">
                <a:solidFill>
                  <a:srgbClr val="2929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Bendruomenės </a:t>
            </a:r>
            <a:r>
              <a:rPr lang="lt-LT" sz="3600" dirty="0" err="1">
                <a:solidFill>
                  <a:srgbClr val="2929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mokyma</a:t>
            </a:r>
            <a:r>
              <a:rPr lang="lt-LT" sz="3600" dirty="0">
                <a:solidFill>
                  <a:srgbClr val="2929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lt-LT" sz="3600" dirty="0" err="1">
                <a:solidFill>
                  <a:srgbClr val="2929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</a:t>
            </a:r>
            <a:r>
              <a:rPr lang="lt-LT" sz="3600" dirty="0">
                <a:solidFill>
                  <a:srgbClr val="2929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)s kartu.</a:t>
            </a:r>
          </a:p>
          <a:p>
            <a:pPr marL="182880" lvl="0" indent="-182880">
              <a:buClr>
                <a:srgbClr val="93A299"/>
              </a:buClr>
              <a:buFont typeface="Arial" pitchFamily="34" charset="0"/>
              <a:buChar char="•"/>
            </a:pPr>
            <a:r>
              <a:rPr lang="lt-LT" sz="3600" dirty="0">
                <a:solidFill>
                  <a:srgbClr val="2929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Pažangos siekis.</a:t>
            </a:r>
          </a:p>
          <a:p>
            <a:endParaRPr lang="lt-LT" dirty="0"/>
          </a:p>
        </p:txBody>
      </p:sp>
      <p:pic>
        <p:nvPicPr>
          <p:cNvPr id="7" name="PresenterMediaLogo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79712" y="404664"/>
            <a:ext cx="5256584" cy="2956829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93FB6-BA49-4551-9B13-4D647CF85156}" type="slidenum">
              <a:rPr lang="lt-LT" smtClean="0"/>
              <a:t>5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924174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9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lt-LT" sz="6000" i="1" dirty="0" smtClean="0">
                <a:solidFill>
                  <a:schemeClr val="accent5">
                    <a:lumMod val="75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Lyderystė</a:t>
            </a:r>
            <a:endParaRPr lang="lt-LT" sz="6000" i="1" dirty="0">
              <a:solidFill>
                <a:schemeClr val="accent5">
                  <a:lumMod val="75000"/>
                </a:schemeClr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lt-LT" dirty="0" smtClean="0"/>
              <a:t>- </a:t>
            </a:r>
            <a:r>
              <a:rPr lang="lt-LT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tai tolygiai </a:t>
            </a:r>
            <a:r>
              <a:rPr lang="lt-LT" sz="32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DALYVAVIMO – MOKYMOSI – REZULTATO </a:t>
            </a:r>
          </a:p>
          <a:p>
            <a:pPr marL="0" indent="0">
              <a:buNone/>
            </a:pPr>
            <a:r>
              <a:rPr lang="lt-LT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erdvėje </a:t>
            </a:r>
          </a:p>
          <a:p>
            <a:pPr marL="0" indent="0">
              <a:buNone/>
            </a:pPr>
            <a:r>
              <a:rPr lang="lt-LT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besiplėtojanti veikla.</a:t>
            </a:r>
            <a:endParaRPr lang="lt-LT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692696"/>
            <a:ext cx="3744416" cy="5472608"/>
          </a:xfr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93FB6-BA49-4551-9B13-4D647CF85156}" type="slidenum">
              <a:rPr lang="lt-LT" smtClean="0"/>
              <a:t>6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907833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lt-LT" sz="6000" i="1" dirty="0" smtClean="0">
                <a:solidFill>
                  <a:schemeClr val="accent5">
                    <a:lumMod val="75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Lyderystės modelis</a:t>
            </a:r>
            <a:endParaRPr lang="lt-LT" sz="6000" i="1" dirty="0">
              <a:solidFill>
                <a:schemeClr val="accent5">
                  <a:lumMod val="75000"/>
                </a:schemeClr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1600200"/>
            <a:ext cx="7920880" cy="4876800"/>
          </a:xfrm>
        </p:spPr>
        <p:txBody>
          <a:bodyPr/>
          <a:lstStyle/>
          <a:p>
            <a:pPr marL="0" indent="0">
              <a:buNone/>
            </a:pPr>
            <a:endParaRPr lang="lt-LT" dirty="0"/>
          </a:p>
        </p:txBody>
      </p:sp>
      <p:graphicFrame>
        <p:nvGraphicFramePr>
          <p:cNvPr id="4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61076485"/>
              </p:ext>
            </p:extLst>
          </p:nvPr>
        </p:nvGraphicFramePr>
        <p:xfrm>
          <a:off x="496587" y="1600200"/>
          <a:ext cx="7427420" cy="51411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2" name="Slide" r:id="rId3" imgW="4094914" imgH="2833223" progId="PowerPoint.Slide.8">
                  <p:embed/>
                </p:oleObj>
              </mc:Choice>
              <mc:Fallback>
                <p:oleObj name="Slide" r:id="rId3" imgW="4094914" imgH="2833223" progId="PowerPoint.Slid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6587" y="1600200"/>
                        <a:ext cx="7427420" cy="51411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93FB6-BA49-4551-9B13-4D647CF85156}" type="slidenum">
              <a:rPr lang="lt-LT" smtClean="0"/>
              <a:t>7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116437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t-LT" sz="6000" i="1" dirty="0">
                <a:solidFill>
                  <a:schemeClr val="accent5">
                    <a:lumMod val="75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Lyderystės modeliu grįsta </a:t>
            </a:r>
            <a:r>
              <a:rPr lang="lt-LT" sz="6000" i="1" dirty="0" smtClean="0">
                <a:solidFill>
                  <a:schemeClr val="accent5">
                    <a:lumMod val="75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veikla</a:t>
            </a:r>
            <a:endParaRPr lang="lt-LT" dirty="0">
              <a:solidFill>
                <a:schemeClr val="accent5">
                  <a:lumMod val="75000"/>
                </a:schemeClr>
              </a:solidFill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16993642"/>
              </p:ext>
            </p:extLst>
          </p:nvPr>
        </p:nvGraphicFramePr>
        <p:xfrm>
          <a:off x="457200" y="1600200"/>
          <a:ext cx="8229600" cy="4876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93FB6-BA49-4551-9B13-4D647CF85156}" type="slidenum">
              <a:rPr lang="lt-LT" smtClean="0"/>
              <a:t>8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423573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lt-LT" sz="6000" i="1" dirty="0">
                <a:solidFill>
                  <a:schemeClr val="accent5">
                    <a:lumMod val="75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Bendradarbiavimo kaita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2962672" cy="4718304"/>
          </a:xfrm>
        </p:spPr>
        <p:txBody>
          <a:bodyPr>
            <a:normAutofit fontScale="77500" lnSpcReduction="20000"/>
          </a:bodyPr>
          <a:lstStyle/>
          <a:p>
            <a:pPr lvl="0">
              <a:buClr>
                <a:srgbClr val="93A299"/>
              </a:buClr>
            </a:pPr>
            <a:r>
              <a:rPr lang="lt-LT" sz="3200" dirty="0">
                <a:solidFill>
                  <a:srgbClr val="2929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Į vaiką orientuotas profesijų pažinimo pasirinkimas ir pažinties su profesijomis </a:t>
            </a:r>
            <a:r>
              <a:rPr lang="lt-LT" sz="3200" dirty="0" smtClean="0">
                <a:solidFill>
                  <a:srgbClr val="2929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organizavimas.</a:t>
            </a:r>
          </a:p>
          <a:p>
            <a:pPr lvl="0">
              <a:buClr>
                <a:srgbClr val="93A299"/>
              </a:buClr>
            </a:pPr>
            <a:endParaRPr lang="lt-LT" sz="3200" dirty="0">
              <a:solidFill>
                <a:srgbClr val="29293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Clr>
                <a:srgbClr val="93A299"/>
              </a:buClr>
            </a:pPr>
            <a:r>
              <a:rPr lang="lt-LT" sz="3200" dirty="0">
                <a:solidFill>
                  <a:srgbClr val="2929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Kaitos žingsniai susipynė į „Profesijų voratinklius“ ir juose įstrigo „muselės</a:t>
            </a:r>
            <a:r>
              <a:rPr lang="lt-LT" sz="3200" dirty="0" smtClean="0">
                <a:solidFill>
                  <a:srgbClr val="2929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“, vaikai...</a:t>
            </a:r>
            <a:endParaRPr lang="lt-LT" sz="3200" dirty="0">
              <a:solidFill>
                <a:srgbClr val="29293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lt-LT" sz="32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1673352"/>
            <a:ext cx="5688632" cy="4491952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93FB6-BA49-4551-9B13-4D647CF85156}" type="slidenum">
              <a:rPr lang="lt-LT" smtClean="0"/>
              <a:t>9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674775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</Template>
  <TotalTime>944</TotalTime>
  <Words>851</Words>
  <Application>Microsoft Office PowerPoint</Application>
  <PresentationFormat>On-screen Show (4:3)</PresentationFormat>
  <Paragraphs>151</Paragraphs>
  <Slides>23</Slides>
  <Notes>5</Notes>
  <HiddenSlides>0</HiddenSlides>
  <MMClips>2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Adobe Garamond Pro</vt:lpstr>
      <vt:lpstr>Adobe Gothic Std B</vt:lpstr>
      <vt:lpstr>Andalus</vt:lpstr>
      <vt:lpstr>Arabic Typesetting</vt:lpstr>
      <vt:lpstr>Arial</vt:lpstr>
      <vt:lpstr>Calibri</vt:lpstr>
      <vt:lpstr>Times New Roman</vt:lpstr>
      <vt:lpstr>Clarity</vt:lpstr>
      <vt:lpstr>Microsoft PowerPoint 97-2003 Slide</vt:lpstr>
      <vt:lpstr>Medelyno progimnazija 2014 m.</vt:lpstr>
      <vt:lpstr>KAITOS PROCESAS </vt:lpstr>
      <vt:lpstr>SKU sistemos  kūrimas</vt:lpstr>
      <vt:lpstr>SKU veiklos kryptys</vt:lpstr>
      <vt:lpstr>PowerPoint Presentation</vt:lpstr>
      <vt:lpstr>Lyderystė</vt:lpstr>
      <vt:lpstr>Lyderystės modelis</vt:lpstr>
      <vt:lpstr>Lyderystės modeliu grįsta veikla</vt:lpstr>
      <vt:lpstr>Bendradarbiavimo kaita</vt:lpstr>
      <vt:lpstr>Socialiniai partneriai. Įvairios įstaigos ir įmonės.</vt:lpstr>
      <vt:lpstr>PowerPoint Presentation</vt:lpstr>
      <vt:lpstr>PowerPoint Presentation</vt:lpstr>
      <vt:lpstr>PowerPoint Presentation</vt:lpstr>
      <vt:lpstr>Socialiniai partneriai. Švietimo įstaigos.</vt:lpstr>
      <vt:lpstr>PowerPoint Presentation</vt:lpstr>
      <vt:lpstr>PowerPoint Presentation</vt:lpstr>
      <vt:lpstr>Socialiniai partneriai. Bendruomenės.</vt:lpstr>
      <vt:lpstr>PowerPoint Presentation</vt:lpstr>
      <vt:lpstr>Mokinių mintys...</vt:lpstr>
      <vt:lpstr>PowerPoint Presentation</vt:lpstr>
      <vt:lpstr>1b, 2b, 4b klasių mokytojų refleksija</vt:lpstr>
      <vt:lpstr>3 b klasės mokytojo refleksija</vt:lpstr>
      <vt:lpstr>Asmenybės ūgtis. Refleksija, į(si)vertinimas.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Medelyno progimnazija</dc:title>
  <dc:creator>Ignas</dc:creator>
  <cp:lastModifiedBy>Ingrida</cp:lastModifiedBy>
  <cp:revision>105</cp:revision>
  <cp:lastPrinted>2014-11-13T11:08:52Z</cp:lastPrinted>
  <dcterms:created xsi:type="dcterms:W3CDTF">2014-11-04T12:18:24Z</dcterms:created>
  <dcterms:modified xsi:type="dcterms:W3CDTF">2014-11-13T11:13:13Z</dcterms:modified>
</cp:coreProperties>
</file>